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84" r:id="rId1"/>
  </p:sldMasterIdLst>
  <p:notesMasterIdLst>
    <p:notesMasterId r:id="rId33"/>
  </p:notesMasterIdLst>
  <p:handoutMasterIdLst>
    <p:handoutMasterId r:id="rId34"/>
  </p:handoutMasterIdLst>
  <p:sldIdLst>
    <p:sldId id="350" r:id="rId2"/>
    <p:sldId id="357" r:id="rId3"/>
    <p:sldId id="417" r:id="rId4"/>
    <p:sldId id="418" r:id="rId5"/>
    <p:sldId id="378" r:id="rId6"/>
    <p:sldId id="445" r:id="rId7"/>
    <p:sldId id="432" r:id="rId8"/>
    <p:sldId id="433" r:id="rId9"/>
    <p:sldId id="434" r:id="rId10"/>
    <p:sldId id="437" r:id="rId11"/>
    <p:sldId id="440" r:id="rId12"/>
    <p:sldId id="420" r:id="rId13"/>
    <p:sldId id="441" r:id="rId14"/>
    <p:sldId id="442" r:id="rId15"/>
    <p:sldId id="387" r:id="rId16"/>
    <p:sldId id="419" r:id="rId17"/>
    <p:sldId id="424" r:id="rId18"/>
    <p:sldId id="421" r:id="rId19"/>
    <p:sldId id="425" r:id="rId20"/>
    <p:sldId id="443" r:id="rId21"/>
    <p:sldId id="444" r:id="rId22"/>
    <p:sldId id="422" r:id="rId23"/>
    <p:sldId id="423" r:id="rId24"/>
    <p:sldId id="412" r:id="rId25"/>
    <p:sldId id="415" r:id="rId26"/>
    <p:sldId id="446" r:id="rId27"/>
    <p:sldId id="435" r:id="rId28"/>
    <p:sldId id="436" r:id="rId29"/>
    <p:sldId id="439" r:id="rId30"/>
    <p:sldId id="375" r:id="rId31"/>
    <p:sldId id="376" r:id="rId32"/>
  </p:sldIdLst>
  <p:sldSz cx="10691813" cy="7559675"/>
  <p:notesSz cx="9926638" cy="6797675"/>
  <p:embeddedFontLst>
    <p:embeddedFont>
      <p:font typeface="Times" panose="02020603050405020304" pitchFamily="18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defaultTextStyle>
    <a:defPPr>
      <a:defRPr lang="sv-S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2A51"/>
    <a:srgbClr val="B811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8" autoAdjust="0"/>
    <p:restoredTop sz="92899" autoAdjust="0"/>
  </p:normalViewPr>
  <p:slideViewPr>
    <p:cSldViewPr>
      <p:cViewPr>
        <p:scale>
          <a:sx n="60" d="100"/>
          <a:sy n="60" d="100"/>
        </p:scale>
        <p:origin x="-2040" y="-828"/>
      </p:cViewPr>
      <p:guideLst>
        <p:guide orient="horz" pos="2381"/>
        <p:guide pos="33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460"/>
    </p:cViewPr>
  </p:sorterViewPr>
  <p:notesViewPr>
    <p:cSldViewPr>
      <p:cViewPr varScale="1">
        <p:scale>
          <a:sx n="83" d="100"/>
          <a:sy n="83" d="100"/>
        </p:scale>
        <p:origin x="-3108" y="-78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7DFF2-41D5-41FB-9CEC-ED582C4FA86A}" type="datetimeFigureOut">
              <a:rPr lang="en-US" smtClean="0"/>
              <a:pPr/>
              <a:t>3/26/2014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CEE90-5DCF-4069-8A7F-38ACFE459D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07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5096" y="0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160713" y="509588"/>
            <a:ext cx="3605212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3552" y="3228896"/>
            <a:ext cx="7279535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noProof="0" smtClean="0"/>
              <a:t>Klicka här för att ändra format på bakgrundstexten</a:t>
            </a:r>
          </a:p>
          <a:p>
            <a:pPr lvl="1"/>
            <a:r>
              <a:rPr lang="sv-SE" noProof="0" smtClean="0"/>
              <a:t>Nivå två</a:t>
            </a:r>
          </a:p>
          <a:p>
            <a:pPr lvl="2"/>
            <a:r>
              <a:rPr lang="sv-SE" noProof="0" smtClean="0"/>
              <a:t>Nivå tre</a:t>
            </a:r>
          </a:p>
          <a:p>
            <a:pPr lvl="3"/>
            <a:r>
              <a:rPr lang="sv-SE" noProof="0" smtClean="0"/>
              <a:t>Nivå fyra</a:t>
            </a:r>
          </a:p>
          <a:p>
            <a:pPr lvl="4"/>
            <a:r>
              <a:rPr lang="sv-SE" noProof="0" smtClean="0"/>
              <a:t>Nivå fem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7791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5096" y="6457791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fld id="{2F895CB3-EFA9-4FB8-8A3D-7D3BEE2A3D57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20664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895CB3-EFA9-4FB8-8A3D-7D3BEE2A3D57}" type="slidenum">
              <a:rPr lang="sv-SE" smtClean="0"/>
              <a:pPr>
                <a:defRPr/>
              </a:pPr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30959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386630" y="395461"/>
            <a:ext cx="9894407" cy="1584176"/>
          </a:xfrm>
          <a:prstGeom prst="rect">
            <a:avLst/>
          </a:prstGeom>
          <a:solidFill>
            <a:srgbClr val="0B2A5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386630" y="799889"/>
            <a:ext cx="9894407" cy="1539788"/>
          </a:xfrm>
          <a:noFill/>
        </p:spPr>
        <p:txBody>
          <a:bodyPr/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Optimal Resource Allocation in Coordinated </a:t>
            </a:r>
            <a:br>
              <a:rPr lang="en-US" noProof="0" dirty="0" smtClean="0"/>
            </a:br>
            <a:r>
              <a:rPr lang="en-US" noProof="0" dirty="0" smtClean="0"/>
              <a:t>Multi-Cell Systems</a:t>
            </a:r>
            <a:endParaRPr lang="en-US" noProof="0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-1" y="2847981"/>
            <a:ext cx="10691813" cy="93185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 dirty="0" err="1" smtClean="0"/>
              <a:t>Klicka</a:t>
            </a:r>
            <a:r>
              <a:rPr lang="en-US" noProof="0" dirty="0" smtClean="0"/>
              <a:t> </a:t>
            </a:r>
            <a:r>
              <a:rPr lang="en-US" noProof="0" dirty="0" err="1" smtClean="0"/>
              <a:t>här</a:t>
            </a:r>
            <a:r>
              <a:rPr lang="en-US" noProof="0" dirty="0" smtClean="0"/>
              <a:t> </a:t>
            </a:r>
            <a:r>
              <a:rPr lang="en-US" noProof="0" dirty="0" err="1" smtClean="0"/>
              <a:t>för</a:t>
            </a:r>
            <a:r>
              <a:rPr lang="en-US" noProof="0" dirty="0" smtClean="0"/>
              <a:t> </a:t>
            </a:r>
            <a:r>
              <a:rPr lang="en-US" noProof="0" dirty="0" err="1" smtClean="0"/>
              <a:t>att</a:t>
            </a:r>
            <a:r>
              <a:rPr lang="en-US" noProof="0" dirty="0" smtClean="0"/>
              <a:t> </a:t>
            </a:r>
            <a:r>
              <a:rPr lang="en-US" noProof="0" dirty="0" err="1" smtClean="0"/>
              <a:t>ändra</a:t>
            </a:r>
            <a:r>
              <a:rPr lang="en-US" noProof="0" dirty="0" smtClean="0"/>
              <a:t> format på </a:t>
            </a:r>
            <a:r>
              <a:rPr lang="en-US" noProof="0" dirty="0" err="1" smtClean="0"/>
              <a:t>underrubrik</a:t>
            </a:r>
            <a:r>
              <a:rPr lang="en-US" noProof="0" dirty="0" smtClean="0"/>
              <a:t> </a:t>
            </a:r>
            <a:r>
              <a:rPr lang="en-US" noProof="0" dirty="0" err="1" smtClean="0"/>
              <a:t>i</a:t>
            </a:r>
            <a:r>
              <a:rPr lang="en-US" noProof="0" dirty="0" smtClean="0"/>
              <a:t> </a:t>
            </a:r>
            <a:r>
              <a:rPr lang="en-US" noProof="0" dirty="0" err="1" smtClean="0"/>
              <a:t>bakgrunden</a:t>
            </a:r>
            <a:endParaRPr lang="en-US" noProof="0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7236221"/>
            <a:ext cx="10691813" cy="323454"/>
          </a:xfrm>
          <a:prstGeom prst="rect">
            <a:avLst/>
          </a:prstGeom>
          <a:solidFill>
            <a:srgbClr val="0B2A5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6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89322" y="7194624"/>
            <a:ext cx="460851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7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5057874" y="7194624"/>
            <a:ext cx="460851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lang="en-US" sz="1200" b="1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8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9918700" y="7194624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sv-SE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89322" y="7194624"/>
            <a:ext cx="460851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15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5057874" y="7194624"/>
            <a:ext cx="460851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lang="en-US" sz="1200" b="1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16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9918700" y="7194624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sv-SE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7354" y="136499"/>
            <a:ext cx="9755659" cy="682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Introduction Part</a:t>
            </a:r>
          </a:p>
        </p:txBody>
      </p:sp>
      <p:sp>
        <p:nvSpPr>
          <p:cNvPr id="20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5592114"/>
          </a:xfrm>
        </p:spPr>
        <p:txBody>
          <a:bodyPr/>
          <a:lstStyle/>
          <a:p>
            <a:pPr lvl="0"/>
            <a:r>
              <a:rPr lang="en-US" noProof="0" dirty="0" err="1" smtClean="0"/>
              <a:t>Klicka</a:t>
            </a:r>
            <a:r>
              <a:rPr lang="en-US" noProof="0" dirty="0" smtClean="0"/>
              <a:t> </a:t>
            </a:r>
            <a:r>
              <a:rPr lang="en-US" noProof="0" dirty="0" err="1" smtClean="0"/>
              <a:t>här</a:t>
            </a:r>
            <a:r>
              <a:rPr lang="en-US" noProof="0" dirty="0" smtClean="0"/>
              <a:t> </a:t>
            </a:r>
            <a:r>
              <a:rPr lang="en-US" noProof="0" dirty="0" err="1" smtClean="0"/>
              <a:t>för</a:t>
            </a:r>
            <a:r>
              <a:rPr lang="en-US" noProof="0" dirty="0" smtClean="0"/>
              <a:t> </a:t>
            </a:r>
            <a:r>
              <a:rPr lang="en-US" noProof="0" dirty="0" err="1" smtClean="0"/>
              <a:t>att</a:t>
            </a:r>
            <a:r>
              <a:rPr lang="en-US" noProof="0" dirty="0" smtClean="0"/>
              <a:t> </a:t>
            </a:r>
            <a:r>
              <a:rPr lang="en-US" noProof="0" dirty="0" err="1" smtClean="0"/>
              <a:t>ändra</a:t>
            </a:r>
            <a:r>
              <a:rPr lang="en-US" noProof="0" dirty="0" smtClean="0"/>
              <a:t> format på </a:t>
            </a:r>
            <a:r>
              <a:rPr lang="en-US" noProof="0" dirty="0" err="1" smtClean="0"/>
              <a:t>bakgrundstexten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Nivå</a:t>
            </a:r>
            <a:r>
              <a:rPr lang="en-US" noProof="0" dirty="0" smtClean="0"/>
              <a:t> </a:t>
            </a:r>
            <a:r>
              <a:rPr lang="en-US" noProof="0" dirty="0" err="1" smtClean="0"/>
              <a:t>två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Nivå</a:t>
            </a:r>
            <a:r>
              <a:rPr lang="en-US" noProof="0" dirty="0" smtClean="0"/>
              <a:t> </a:t>
            </a:r>
            <a:r>
              <a:rPr lang="en-US" noProof="0" dirty="0" err="1" smtClean="0"/>
              <a:t>tre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Nivå</a:t>
            </a:r>
            <a:r>
              <a:rPr lang="en-US" noProof="0" dirty="0" smtClean="0"/>
              <a:t> </a:t>
            </a:r>
            <a:r>
              <a:rPr lang="en-US" noProof="0" dirty="0" err="1" smtClean="0"/>
              <a:t>fyra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Nivå</a:t>
            </a:r>
            <a:r>
              <a:rPr lang="en-US" noProof="0" dirty="0" smtClean="0"/>
              <a:t> fem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89322" y="7194624"/>
            <a:ext cx="460851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8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5057874" y="7194624"/>
            <a:ext cx="460851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lang="en-US" sz="1200" b="1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9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9918700" y="7194624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sv-SE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1" y="-15871"/>
            <a:ext cx="10691814" cy="834737"/>
          </a:xfrm>
          <a:prstGeom prst="rect">
            <a:avLst/>
          </a:prstGeom>
          <a:solidFill>
            <a:srgbClr val="0B2A5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0" y="7236221"/>
            <a:ext cx="10691813" cy="323454"/>
          </a:xfrm>
          <a:prstGeom prst="rect">
            <a:avLst/>
          </a:prstGeom>
          <a:solidFill>
            <a:srgbClr val="0B2A5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028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665498" y="1475581"/>
            <a:ext cx="9491327" cy="5376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Text 1</a:t>
            </a:r>
          </a:p>
          <a:p>
            <a:pPr lvl="1"/>
            <a:r>
              <a:rPr lang="en-US" noProof="0" dirty="0" smtClean="0"/>
              <a:t>Text 2</a:t>
            </a:r>
          </a:p>
        </p:txBody>
      </p:sp>
      <p:sp>
        <p:nvSpPr>
          <p:cNvPr id="14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89322" y="7194624"/>
            <a:ext cx="460851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15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5057874" y="7194624"/>
            <a:ext cx="460851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lang="en-US" sz="1200" b="1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16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9918700" y="7194624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sv-SE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7354" y="136499"/>
            <a:ext cx="7848871" cy="682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Introduction Part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0" r:id="rId3"/>
  </p:sldLayoutIdLst>
  <p:timing>
    <p:tnLst>
      <p:par>
        <p:cTn id="1" dur="indefinite" restart="never" nodeType="tmRoot"/>
      </p:par>
    </p:tnLst>
  </p:timing>
  <p:hf hdr="0"/>
  <p:txStyles>
    <p:titleStyle>
      <a:lvl1pPr algn="l" defTabSz="1042988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  <a:lvl2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2pPr>
      <a:lvl3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3pPr>
      <a:lvl4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4pPr>
      <a:lvl5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9pPr>
    </p:titleStyle>
    <p:bodyStyle>
      <a:lvl1pPr marL="204788" indent="-204788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04825" indent="-209550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-"/>
        <a:defRPr sz="2000" baseline="0">
          <a:solidFill>
            <a:schemeClr val="tx1"/>
          </a:solidFill>
          <a:latin typeface="+mn-lt"/>
        </a:defRPr>
      </a:lvl2pPr>
      <a:lvl3pPr marL="754063" indent="-260350" algn="l" defTabSz="1042988" rtl="0" fontAlgn="base">
        <a:spcBef>
          <a:spcPts val="600"/>
        </a:spcBef>
        <a:spcAft>
          <a:spcPct val="0"/>
        </a:spcAft>
        <a:buClr>
          <a:schemeClr val="accent2"/>
        </a:buClr>
        <a:buSzPct val="90000"/>
        <a:buFont typeface="Arial" charset="0"/>
        <a:buChar char="•"/>
        <a:defRPr>
          <a:solidFill>
            <a:schemeClr val="tx1"/>
          </a:solidFill>
          <a:latin typeface="+mn-lt"/>
        </a:defRPr>
      </a:lvl3pPr>
      <a:lvl4pPr marL="1030288" indent="-261938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+mn-lt"/>
        </a:defRPr>
      </a:lvl4pPr>
      <a:lvl5pPr marL="1281113" indent="-260350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>
          <a:solidFill>
            <a:schemeClr val="tx1"/>
          </a:solidFill>
          <a:latin typeface="+mn-lt"/>
        </a:defRPr>
      </a:lvl5pPr>
      <a:lvl6pPr marL="28035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6pPr>
      <a:lvl7pPr marL="32607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7pPr>
      <a:lvl8pPr marL="37179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8pPr>
      <a:lvl9pPr marL="41751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86630" y="611485"/>
            <a:ext cx="9894407" cy="1224136"/>
          </a:xfrm>
        </p:spPr>
        <p:txBody>
          <a:bodyPr/>
          <a:lstStyle/>
          <a:p>
            <a:r>
              <a:rPr lang="en-US" dirty="0"/>
              <a:t>Robust Monotonic Optimization Framework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 err="1"/>
              <a:t>Multicell</a:t>
            </a:r>
            <a:r>
              <a:rPr lang="en-US" dirty="0"/>
              <a:t> MISO </a:t>
            </a:r>
            <a:r>
              <a:rPr lang="en-US" dirty="0" smtClean="0"/>
              <a:t>Systems</a:t>
            </a:r>
            <a:endParaRPr lang="sv-S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-1" y="2411685"/>
            <a:ext cx="10691813" cy="3528392"/>
          </a:xfrm>
        </p:spPr>
        <p:txBody>
          <a:bodyPr/>
          <a:lstStyle/>
          <a:p>
            <a:r>
              <a:rPr lang="sv-SE" b="1" dirty="0" smtClean="0"/>
              <a:t>Emil Björnson</a:t>
            </a:r>
            <a:r>
              <a:rPr lang="sv-SE" baseline="30000" dirty="0" smtClean="0"/>
              <a:t>1</a:t>
            </a:r>
            <a:r>
              <a:rPr lang="sv-SE" dirty="0" smtClean="0"/>
              <a:t>, Gan Zheng</a:t>
            </a:r>
            <a:r>
              <a:rPr lang="sv-SE" baseline="30000" dirty="0" smtClean="0"/>
              <a:t>2</a:t>
            </a:r>
            <a:r>
              <a:rPr lang="sv-SE" dirty="0" smtClean="0"/>
              <a:t>, </a:t>
            </a:r>
            <a:r>
              <a:rPr lang="sv-SE" dirty="0"/>
              <a:t>Mats </a:t>
            </a:r>
            <a:r>
              <a:rPr lang="sv-SE" dirty="0" smtClean="0"/>
              <a:t>Bengtsson</a:t>
            </a:r>
            <a:r>
              <a:rPr lang="sv-SE" baseline="30000" dirty="0"/>
              <a:t>1</a:t>
            </a:r>
            <a:r>
              <a:rPr lang="sv-SE" dirty="0" smtClean="0"/>
              <a:t>, </a:t>
            </a:r>
            <a:r>
              <a:rPr lang="sv-SE" dirty="0"/>
              <a:t>Björn </a:t>
            </a:r>
            <a:r>
              <a:rPr lang="sv-SE" dirty="0" smtClean="0"/>
              <a:t>Ottersten</a:t>
            </a:r>
            <a:r>
              <a:rPr lang="sv-SE" baseline="30000" dirty="0" smtClean="0"/>
              <a:t>1,2</a:t>
            </a:r>
          </a:p>
          <a:p>
            <a:pPr>
              <a:spcBef>
                <a:spcPts val="0"/>
              </a:spcBef>
            </a:pPr>
            <a:endParaRPr lang="sv-SE" baseline="30000" dirty="0"/>
          </a:p>
          <a:p>
            <a:endParaRPr lang="sv-SE" baseline="30000" dirty="0" smtClean="0"/>
          </a:p>
          <a:p>
            <a:pPr>
              <a:spcAft>
                <a:spcPts val="600"/>
              </a:spcAft>
            </a:pPr>
            <a:r>
              <a:rPr lang="sv-SE" sz="2400" baseline="30000" dirty="0" smtClean="0"/>
              <a:t>1 </a:t>
            </a:r>
            <a:r>
              <a:rPr lang="en-US" sz="2000" dirty="0" smtClean="0"/>
              <a:t>Signal </a:t>
            </a:r>
            <a:r>
              <a:rPr lang="en-US" sz="2000" dirty="0"/>
              <a:t>Processing Lab., </a:t>
            </a:r>
            <a:r>
              <a:rPr lang="en-US" sz="2000" dirty="0" smtClean="0"/>
              <a:t>ACCESS Linnaeus Centre, </a:t>
            </a:r>
            <a:br>
              <a:rPr lang="en-US" sz="2000" dirty="0" smtClean="0"/>
            </a:br>
            <a:r>
              <a:rPr lang="en-US" sz="2000" dirty="0" smtClean="0"/>
              <a:t>KTH </a:t>
            </a:r>
            <a:r>
              <a:rPr lang="en-US" sz="2000" dirty="0"/>
              <a:t>Royal Institute of Technology, </a:t>
            </a:r>
            <a:r>
              <a:rPr lang="en-US" sz="2000" dirty="0" smtClean="0"/>
              <a:t>Sweden</a:t>
            </a:r>
          </a:p>
          <a:p>
            <a:r>
              <a:rPr lang="en-US" sz="2400" baseline="30000" dirty="0" smtClean="0"/>
              <a:t>2 </a:t>
            </a:r>
            <a:r>
              <a:rPr lang="en-US" sz="2000" dirty="0" smtClean="0"/>
              <a:t>Interdisciplinary Centre for Security, Reliability and Trust (</a:t>
            </a:r>
            <a:r>
              <a:rPr lang="en-US" sz="2000" dirty="0" err="1" smtClean="0"/>
              <a:t>SnT</a:t>
            </a:r>
            <a:r>
              <a:rPr lang="en-US" sz="2000" dirty="0" smtClean="0"/>
              <a:t>), </a:t>
            </a:r>
            <a:br>
              <a:rPr lang="en-US" sz="2000" dirty="0" smtClean="0"/>
            </a:br>
            <a:r>
              <a:rPr lang="en-US" sz="2000" dirty="0" smtClean="0"/>
              <a:t>University of Luxembourg</a:t>
            </a:r>
            <a:r>
              <a:rPr lang="en-US" sz="2000" dirty="0"/>
              <a:t>, Luxembourg</a:t>
            </a:r>
            <a:endParaRPr lang="sv-SE" sz="2400" dirty="0" smtClean="0"/>
          </a:p>
          <a:p>
            <a:endParaRPr lang="sv-SE" sz="2000" dirty="0" smtClean="0"/>
          </a:p>
          <a:p>
            <a:r>
              <a:rPr lang="sv-SE" sz="2000" dirty="0" err="1" smtClean="0"/>
              <a:t>Published</a:t>
            </a:r>
            <a:r>
              <a:rPr lang="sv-SE" sz="2000" dirty="0" smtClean="0"/>
              <a:t> in </a:t>
            </a:r>
            <a:r>
              <a:rPr lang="en-US" sz="2000" dirty="0"/>
              <a:t>IEEE Transactions on Signal Processing,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vol</a:t>
            </a:r>
            <a:r>
              <a:rPr lang="en-US" sz="2000" dirty="0"/>
              <a:t>. 60, no. 5, pp. 2508-2523, May 2012</a:t>
            </a:r>
            <a:endParaRPr lang="sv-SE" sz="2000" dirty="0"/>
          </a:p>
          <a:p>
            <a:endParaRPr lang="sv-SE" dirty="0" smtClean="0"/>
          </a:p>
          <a:p>
            <a:pPr>
              <a:spcAft>
                <a:spcPts val="1200"/>
              </a:spcAft>
            </a:pPr>
            <a:endParaRPr lang="sv-SE" baseline="30000" dirty="0" smtClean="0"/>
          </a:p>
        </p:txBody>
      </p:sp>
      <p:pic>
        <p:nvPicPr>
          <p:cNvPr id="9" name="Bildobjekt 9" descr="kth_eng_rgb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330" y="5648687"/>
            <a:ext cx="1152128" cy="1456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emilbjo\Documents\Spara (Arkiv)\Journal\2011 - Transactions on Signal Processing 5\Presentation\snt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74" y="5724053"/>
            <a:ext cx="1868605" cy="13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39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Performance Region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Limited Power</a:t>
                </a:r>
              </a:p>
              <a:p>
                <a:pPr lvl="1"/>
                <a:r>
                  <a:rPr lang="en-US" dirty="0" smtClean="0"/>
                  <a:t>Physical constraints, regulations, cost, etc.</a:t>
                </a:r>
              </a:p>
              <a:p>
                <a:pPr lvl="1"/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 smtClean="0"/>
                  <a:t> general power constraints: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marL="295275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Robust Performance Region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All feasible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Good points: On upper </a:t>
                </a:r>
                <a:r>
                  <a:rPr lang="en-US" dirty="0" smtClean="0"/>
                  <a:t>boundary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Different system utilities = different points</a:t>
                </a:r>
                <a:endParaRPr lang="en-US" dirty="0"/>
              </a:p>
              <a:p>
                <a:pPr lvl="1">
                  <a:spcAft>
                    <a:spcPts val="600"/>
                  </a:spcAft>
                </a:pPr>
                <a:endParaRPr lang="en-US" dirty="0" smtClean="0"/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Unknown shape: Can be </a:t>
                </a:r>
                <a:r>
                  <a:rPr lang="en-US" dirty="0" smtClean="0"/>
                  <a:t>non-convex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Lemma 1: Region is compact and normal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 b="-218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C:\Users\emilbjo\Documents\Spara (Arkiv)\Journal\2011 - Transactions on Signal Processing 5\Presentation\power-constrai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882" y="2144093"/>
            <a:ext cx="3936951" cy="113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 flipH="1" flipV="1">
            <a:off x="6282010" y="2850393"/>
            <a:ext cx="792088" cy="4253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Content Placeholder 9"/>
          <p:cNvSpPr txBox="1">
            <a:spLocks/>
          </p:cNvSpPr>
          <p:nvPr/>
        </p:nvSpPr>
        <p:spPr bwMode="auto">
          <a:xfrm>
            <a:off x="6812286" y="2987749"/>
            <a:ext cx="3286148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Weighting matrix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baseline="0" dirty="0" smtClean="0">
                <a:latin typeface="+mn-lt"/>
              </a:rPr>
              <a:t>(Positive semi-definite)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7135997" y="1907629"/>
            <a:ext cx="1090229" cy="46193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Content Placeholder 9"/>
          <p:cNvSpPr txBox="1">
            <a:spLocks/>
          </p:cNvSpPr>
          <p:nvPr/>
        </p:nvSpPr>
        <p:spPr bwMode="auto">
          <a:xfrm>
            <a:off x="8033002" y="1338975"/>
            <a:ext cx="285752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Limit</a:t>
            </a:r>
          </a:p>
          <a:p>
            <a:pPr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(Positive scalar)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endParaRPr lang="en-US" sz="2000" kern="0" baseline="0" dirty="0" smtClean="0">
              <a:latin typeface="+mn-lt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6153" y="3951040"/>
            <a:ext cx="3845659" cy="328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9"/>
          <p:cNvSpPr txBox="1">
            <a:spLocks/>
          </p:cNvSpPr>
          <p:nvPr/>
        </p:nvSpPr>
        <p:spPr bwMode="auto">
          <a:xfrm>
            <a:off x="7074098" y="5796061"/>
            <a:ext cx="2088232" cy="166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1800" kern="0" baseline="0" dirty="0" smtClean="0">
                <a:latin typeface="+mn-lt"/>
              </a:rPr>
              <a:t>2</a:t>
            </a:r>
            <a:r>
              <a:rPr lang="en-US" sz="1800" kern="0" dirty="0">
                <a:latin typeface="+mn-lt"/>
              </a:rPr>
              <a:t>-</a:t>
            </a:r>
            <a:r>
              <a:rPr lang="en-US" sz="1800" kern="0" dirty="0" smtClean="0">
                <a:latin typeface="+mn-lt"/>
              </a:rPr>
              <a:t>User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1800" kern="0" baseline="0" dirty="0" smtClean="0">
                <a:latin typeface="+mn-lt"/>
              </a:rPr>
              <a:t>Performance</a:t>
            </a:r>
            <a:br>
              <a:rPr lang="en-US" sz="1800" kern="0" baseline="0" dirty="0" smtClean="0">
                <a:latin typeface="+mn-lt"/>
              </a:rPr>
            </a:br>
            <a:r>
              <a:rPr lang="en-US" sz="1800" kern="0" baseline="0" dirty="0" smtClean="0">
                <a:latin typeface="+mn-lt"/>
              </a:rPr>
              <a:t>Region</a:t>
            </a:r>
          </a:p>
        </p:txBody>
      </p:sp>
      <p:sp>
        <p:nvSpPr>
          <p:cNvPr id="23" name="Freeform 22"/>
          <p:cNvSpPr/>
          <p:nvPr/>
        </p:nvSpPr>
        <p:spPr bwMode="auto">
          <a:xfrm>
            <a:off x="7262534" y="4629296"/>
            <a:ext cx="2883979" cy="2257971"/>
          </a:xfrm>
          <a:custGeom>
            <a:avLst/>
            <a:gdLst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689212 w 3720618"/>
              <a:gd name="connsiteY14" fmla="*/ 419099 h 2882520"/>
              <a:gd name="connsiteX15" fmla="*/ 723331 w 3720618"/>
              <a:gd name="connsiteY15" fmla="*/ 480514 h 2882520"/>
              <a:gd name="connsiteX16" fmla="*/ 736979 w 3720618"/>
              <a:gd name="connsiteY16" fmla="*/ 500985 h 2882520"/>
              <a:gd name="connsiteX17" fmla="*/ 757451 w 3720618"/>
              <a:gd name="connsiteY17" fmla="*/ 541929 h 2882520"/>
              <a:gd name="connsiteX18" fmla="*/ 771098 w 3720618"/>
              <a:gd name="connsiteY18" fmla="*/ 569224 h 2882520"/>
              <a:gd name="connsiteX19" fmla="*/ 812042 w 3720618"/>
              <a:gd name="connsiteY19" fmla="*/ 603343 h 2882520"/>
              <a:gd name="connsiteX20" fmla="*/ 859809 w 3720618"/>
              <a:gd name="connsiteY20" fmla="*/ 664758 h 2882520"/>
              <a:gd name="connsiteX21" fmla="*/ 873457 w 3720618"/>
              <a:gd name="connsiteY21" fmla="*/ 692054 h 2882520"/>
              <a:gd name="connsiteX22" fmla="*/ 914400 w 3720618"/>
              <a:gd name="connsiteY22" fmla="*/ 732997 h 2882520"/>
              <a:gd name="connsiteX23" fmla="*/ 948519 w 3720618"/>
              <a:gd name="connsiteY23" fmla="*/ 760293 h 2882520"/>
              <a:gd name="connsiteX24" fmla="*/ 975815 w 3720618"/>
              <a:gd name="connsiteY24" fmla="*/ 801236 h 2882520"/>
              <a:gd name="connsiteX25" fmla="*/ 1003110 w 3720618"/>
              <a:gd name="connsiteY25" fmla="*/ 842179 h 2882520"/>
              <a:gd name="connsiteX26" fmla="*/ 1016758 w 3720618"/>
              <a:gd name="connsiteY26" fmla="*/ 862651 h 2882520"/>
              <a:gd name="connsiteX27" fmla="*/ 1030406 w 3720618"/>
              <a:gd name="connsiteY27" fmla="*/ 883123 h 2882520"/>
              <a:gd name="connsiteX28" fmla="*/ 1050877 w 3720618"/>
              <a:gd name="connsiteY28" fmla="*/ 903594 h 2882520"/>
              <a:gd name="connsiteX29" fmla="*/ 1078173 w 3720618"/>
              <a:gd name="connsiteY29" fmla="*/ 944537 h 2882520"/>
              <a:gd name="connsiteX30" fmla="*/ 1105469 w 3720618"/>
              <a:gd name="connsiteY30" fmla="*/ 985481 h 2882520"/>
              <a:gd name="connsiteX31" fmla="*/ 1132764 w 3720618"/>
              <a:gd name="connsiteY31" fmla="*/ 1026424 h 2882520"/>
              <a:gd name="connsiteX32" fmla="*/ 1153236 w 3720618"/>
              <a:gd name="connsiteY32" fmla="*/ 1040072 h 2882520"/>
              <a:gd name="connsiteX33" fmla="*/ 1160060 w 3720618"/>
              <a:gd name="connsiteY33" fmla="*/ 1060543 h 2882520"/>
              <a:gd name="connsiteX34" fmla="*/ 1187355 w 3720618"/>
              <a:gd name="connsiteY34" fmla="*/ 1101487 h 2882520"/>
              <a:gd name="connsiteX35" fmla="*/ 1207827 w 3720618"/>
              <a:gd name="connsiteY35" fmla="*/ 1142430 h 2882520"/>
              <a:gd name="connsiteX36" fmla="*/ 1214651 w 3720618"/>
              <a:gd name="connsiteY36" fmla="*/ 1162902 h 2882520"/>
              <a:gd name="connsiteX37" fmla="*/ 1255594 w 3720618"/>
              <a:gd name="connsiteY37" fmla="*/ 1183373 h 2882520"/>
              <a:gd name="connsiteX38" fmla="*/ 1269242 w 3720618"/>
              <a:gd name="connsiteY38" fmla="*/ 1203845 h 2882520"/>
              <a:gd name="connsiteX39" fmla="*/ 1310185 w 3720618"/>
              <a:gd name="connsiteY39" fmla="*/ 1231140 h 2882520"/>
              <a:gd name="connsiteX40" fmla="*/ 1330657 w 3720618"/>
              <a:gd name="connsiteY40" fmla="*/ 1244788 h 2882520"/>
              <a:gd name="connsiteX41" fmla="*/ 1371600 w 3720618"/>
              <a:gd name="connsiteY41" fmla="*/ 1278908 h 2882520"/>
              <a:gd name="connsiteX42" fmla="*/ 1385248 w 3720618"/>
              <a:gd name="connsiteY42" fmla="*/ 1299379 h 2882520"/>
              <a:gd name="connsiteX43" fmla="*/ 1405719 w 3720618"/>
              <a:gd name="connsiteY43" fmla="*/ 1313027 h 2882520"/>
              <a:gd name="connsiteX44" fmla="*/ 1439839 w 3720618"/>
              <a:gd name="connsiteY44" fmla="*/ 1388090 h 2882520"/>
              <a:gd name="connsiteX45" fmla="*/ 1480782 w 3720618"/>
              <a:gd name="connsiteY45" fmla="*/ 1415385 h 2882520"/>
              <a:gd name="connsiteX46" fmla="*/ 1521725 w 3720618"/>
              <a:gd name="connsiteY46" fmla="*/ 1429033 h 2882520"/>
              <a:gd name="connsiteX47" fmla="*/ 1542197 w 3720618"/>
              <a:gd name="connsiteY47" fmla="*/ 1449505 h 2882520"/>
              <a:gd name="connsiteX48" fmla="*/ 1562669 w 3720618"/>
              <a:gd name="connsiteY48" fmla="*/ 1456329 h 2882520"/>
              <a:gd name="connsiteX49" fmla="*/ 1583140 w 3720618"/>
              <a:gd name="connsiteY49" fmla="*/ 1469976 h 2882520"/>
              <a:gd name="connsiteX50" fmla="*/ 1617260 w 3720618"/>
              <a:gd name="connsiteY50" fmla="*/ 1510920 h 2882520"/>
              <a:gd name="connsiteX51" fmla="*/ 1630907 w 3720618"/>
              <a:gd name="connsiteY51" fmla="*/ 1531391 h 2882520"/>
              <a:gd name="connsiteX52" fmla="*/ 1671851 w 3720618"/>
              <a:gd name="connsiteY52" fmla="*/ 1565511 h 2882520"/>
              <a:gd name="connsiteX53" fmla="*/ 1705970 w 3720618"/>
              <a:gd name="connsiteY53" fmla="*/ 1606454 h 2882520"/>
              <a:gd name="connsiteX54" fmla="*/ 1746913 w 3720618"/>
              <a:gd name="connsiteY54" fmla="*/ 1633749 h 2882520"/>
              <a:gd name="connsiteX55" fmla="*/ 1767385 w 3720618"/>
              <a:gd name="connsiteY55" fmla="*/ 1647397 h 2882520"/>
              <a:gd name="connsiteX56" fmla="*/ 1787857 w 3720618"/>
              <a:gd name="connsiteY56" fmla="*/ 1667869 h 2882520"/>
              <a:gd name="connsiteX57" fmla="*/ 1808328 w 3720618"/>
              <a:gd name="connsiteY57" fmla="*/ 1674693 h 2882520"/>
              <a:gd name="connsiteX58" fmla="*/ 1849271 w 3720618"/>
              <a:gd name="connsiteY58" fmla="*/ 1701988 h 2882520"/>
              <a:gd name="connsiteX59" fmla="*/ 1890215 w 3720618"/>
              <a:gd name="connsiteY59" fmla="*/ 1736108 h 2882520"/>
              <a:gd name="connsiteX60" fmla="*/ 1937982 w 3720618"/>
              <a:gd name="connsiteY60" fmla="*/ 1763403 h 2882520"/>
              <a:gd name="connsiteX61" fmla="*/ 1965277 w 3720618"/>
              <a:gd name="connsiteY61" fmla="*/ 1804346 h 2882520"/>
              <a:gd name="connsiteX62" fmla="*/ 2006221 w 3720618"/>
              <a:gd name="connsiteY62" fmla="*/ 1831642 h 2882520"/>
              <a:gd name="connsiteX63" fmla="*/ 2074460 w 3720618"/>
              <a:gd name="connsiteY63" fmla="*/ 1872585 h 2882520"/>
              <a:gd name="connsiteX64" fmla="*/ 2115403 w 3720618"/>
              <a:gd name="connsiteY64" fmla="*/ 1899881 h 2882520"/>
              <a:gd name="connsiteX65" fmla="*/ 2135874 w 3720618"/>
              <a:gd name="connsiteY65" fmla="*/ 1913529 h 2882520"/>
              <a:gd name="connsiteX66" fmla="*/ 2149522 w 3720618"/>
              <a:gd name="connsiteY66" fmla="*/ 1934000 h 2882520"/>
              <a:gd name="connsiteX67" fmla="*/ 2190466 w 3720618"/>
              <a:gd name="connsiteY67" fmla="*/ 1954472 h 2882520"/>
              <a:gd name="connsiteX68" fmla="*/ 2217761 w 3720618"/>
              <a:gd name="connsiteY68" fmla="*/ 1981767 h 2882520"/>
              <a:gd name="connsiteX69" fmla="*/ 2238233 w 3720618"/>
              <a:gd name="connsiteY69" fmla="*/ 2002239 h 2882520"/>
              <a:gd name="connsiteX70" fmla="*/ 2258704 w 3720618"/>
              <a:gd name="connsiteY70" fmla="*/ 2015887 h 2882520"/>
              <a:gd name="connsiteX71" fmla="*/ 2299648 w 3720618"/>
              <a:gd name="connsiteY71" fmla="*/ 2043182 h 2882520"/>
              <a:gd name="connsiteX72" fmla="*/ 2340591 w 3720618"/>
              <a:gd name="connsiteY72" fmla="*/ 2070478 h 2882520"/>
              <a:gd name="connsiteX73" fmla="*/ 2381534 w 3720618"/>
              <a:gd name="connsiteY73" fmla="*/ 2090949 h 2882520"/>
              <a:gd name="connsiteX74" fmla="*/ 2449773 w 3720618"/>
              <a:gd name="connsiteY74" fmla="*/ 2118245 h 2882520"/>
              <a:gd name="connsiteX75" fmla="*/ 2490716 w 3720618"/>
              <a:gd name="connsiteY75" fmla="*/ 2131893 h 2882520"/>
              <a:gd name="connsiteX76" fmla="*/ 2524836 w 3720618"/>
              <a:gd name="connsiteY76" fmla="*/ 2159188 h 2882520"/>
              <a:gd name="connsiteX77" fmla="*/ 2558955 w 3720618"/>
              <a:gd name="connsiteY77" fmla="*/ 2200132 h 2882520"/>
              <a:gd name="connsiteX78" fmla="*/ 2620370 w 3720618"/>
              <a:gd name="connsiteY78" fmla="*/ 2234251 h 2882520"/>
              <a:gd name="connsiteX79" fmla="*/ 2661313 w 3720618"/>
              <a:gd name="connsiteY79" fmla="*/ 2261546 h 2882520"/>
              <a:gd name="connsiteX80" fmla="*/ 2681785 w 3720618"/>
              <a:gd name="connsiteY80" fmla="*/ 2275194 h 2882520"/>
              <a:gd name="connsiteX81" fmla="*/ 2709080 w 3720618"/>
              <a:gd name="connsiteY81" fmla="*/ 2282018 h 2882520"/>
              <a:gd name="connsiteX82" fmla="*/ 2750024 w 3720618"/>
              <a:gd name="connsiteY82" fmla="*/ 2309314 h 2882520"/>
              <a:gd name="connsiteX83" fmla="*/ 2770495 w 3720618"/>
              <a:gd name="connsiteY83" fmla="*/ 2322961 h 2882520"/>
              <a:gd name="connsiteX84" fmla="*/ 2790967 w 3720618"/>
              <a:gd name="connsiteY84" fmla="*/ 2329785 h 2882520"/>
              <a:gd name="connsiteX85" fmla="*/ 2811439 w 3720618"/>
              <a:gd name="connsiteY85" fmla="*/ 2343433 h 2882520"/>
              <a:gd name="connsiteX86" fmla="*/ 2886501 w 3720618"/>
              <a:gd name="connsiteY86" fmla="*/ 2357081 h 2882520"/>
              <a:gd name="connsiteX87" fmla="*/ 2927445 w 3720618"/>
              <a:gd name="connsiteY87" fmla="*/ 2370729 h 2882520"/>
              <a:gd name="connsiteX88" fmla="*/ 2968388 w 3720618"/>
              <a:gd name="connsiteY88" fmla="*/ 2391200 h 2882520"/>
              <a:gd name="connsiteX89" fmla="*/ 3009331 w 3720618"/>
              <a:gd name="connsiteY89" fmla="*/ 2418496 h 2882520"/>
              <a:gd name="connsiteX90" fmla="*/ 3050274 w 3720618"/>
              <a:gd name="connsiteY90" fmla="*/ 2445791 h 2882520"/>
              <a:gd name="connsiteX91" fmla="*/ 3070746 w 3720618"/>
              <a:gd name="connsiteY91" fmla="*/ 2452615 h 2882520"/>
              <a:gd name="connsiteX92" fmla="*/ 3091218 w 3720618"/>
              <a:gd name="connsiteY92" fmla="*/ 2466263 h 2882520"/>
              <a:gd name="connsiteX93" fmla="*/ 3111689 w 3720618"/>
              <a:gd name="connsiteY93" fmla="*/ 2473087 h 2882520"/>
              <a:gd name="connsiteX94" fmla="*/ 3132161 w 3720618"/>
              <a:gd name="connsiteY94" fmla="*/ 2486735 h 2882520"/>
              <a:gd name="connsiteX95" fmla="*/ 3173104 w 3720618"/>
              <a:gd name="connsiteY95" fmla="*/ 2500382 h 2882520"/>
              <a:gd name="connsiteX96" fmla="*/ 3214048 w 3720618"/>
              <a:gd name="connsiteY96" fmla="*/ 2520854 h 2882520"/>
              <a:gd name="connsiteX97" fmla="*/ 3234519 w 3720618"/>
              <a:gd name="connsiteY97" fmla="*/ 2534502 h 2882520"/>
              <a:gd name="connsiteX98" fmla="*/ 3275463 w 3720618"/>
              <a:gd name="connsiteY98" fmla="*/ 2548149 h 2882520"/>
              <a:gd name="connsiteX99" fmla="*/ 3323230 w 3720618"/>
              <a:gd name="connsiteY99" fmla="*/ 2568621 h 2882520"/>
              <a:gd name="connsiteX100" fmla="*/ 3391469 w 3720618"/>
              <a:gd name="connsiteY100" fmla="*/ 2589093 h 2882520"/>
              <a:gd name="connsiteX101" fmla="*/ 3432412 w 3720618"/>
              <a:gd name="connsiteY101" fmla="*/ 2609564 h 2882520"/>
              <a:gd name="connsiteX102" fmla="*/ 3452883 w 3720618"/>
              <a:gd name="connsiteY102" fmla="*/ 2623212 h 2882520"/>
              <a:gd name="connsiteX103" fmla="*/ 3548418 w 3720618"/>
              <a:gd name="connsiteY103" fmla="*/ 2650508 h 2882520"/>
              <a:gd name="connsiteX104" fmla="*/ 3568889 w 3720618"/>
              <a:gd name="connsiteY104" fmla="*/ 2664155 h 2882520"/>
              <a:gd name="connsiteX105" fmla="*/ 3589361 w 3720618"/>
              <a:gd name="connsiteY105" fmla="*/ 2670979 h 2882520"/>
              <a:gd name="connsiteX106" fmla="*/ 3657600 w 3720618"/>
              <a:gd name="connsiteY106" fmla="*/ 2705099 h 2882520"/>
              <a:gd name="connsiteX107" fmla="*/ 3671248 w 3720618"/>
              <a:gd name="connsiteY107" fmla="*/ 2725570 h 2882520"/>
              <a:gd name="connsiteX108" fmla="*/ 3691719 w 3720618"/>
              <a:gd name="connsiteY108" fmla="*/ 2739218 h 2882520"/>
              <a:gd name="connsiteX109" fmla="*/ 3705367 w 3720618"/>
              <a:gd name="connsiteY109" fmla="*/ 2780161 h 2882520"/>
              <a:gd name="connsiteX110" fmla="*/ 3719015 w 3720618"/>
              <a:gd name="connsiteY110" fmla="*/ 2800633 h 2882520"/>
              <a:gd name="connsiteX111" fmla="*/ 3719015 w 3720618"/>
              <a:gd name="connsiteY111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439839 w 3720618"/>
              <a:gd name="connsiteY43" fmla="*/ 1388090 h 2882520"/>
              <a:gd name="connsiteX44" fmla="*/ 1480782 w 3720618"/>
              <a:gd name="connsiteY44" fmla="*/ 1415385 h 2882520"/>
              <a:gd name="connsiteX45" fmla="*/ 1521725 w 3720618"/>
              <a:gd name="connsiteY45" fmla="*/ 1429033 h 2882520"/>
              <a:gd name="connsiteX46" fmla="*/ 1542197 w 3720618"/>
              <a:gd name="connsiteY46" fmla="*/ 1449505 h 2882520"/>
              <a:gd name="connsiteX47" fmla="*/ 1562669 w 3720618"/>
              <a:gd name="connsiteY47" fmla="*/ 1456329 h 2882520"/>
              <a:gd name="connsiteX48" fmla="*/ 1583140 w 3720618"/>
              <a:gd name="connsiteY48" fmla="*/ 1469976 h 2882520"/>
              <a:gd name="connsiteX49" fmla="*/ 1617260 w 3720618"/>
              <a:gd name="connsiteY49" fmla="*/ 1510920 h 2882520"/>
              <a:gd name="connsiteX50" fmla="*/ 1630907 w 3720618"/>
              <a:gd name="connsiteY50" fmla="*/ 1531391 h 2882520"/>
              <a:gd name="connsiteX51" fmla="*/ 1671851 w 3720618"/>
              <a:gd name="connsiteY51" fmla="*/ 1565511 h 2882520"/>
              <a:gd name="connsiteX52" fmla="*/ 1705970 w 3720618"/>
              <a:gd name="connsiteY52" fmla="*/ 1606454 h 2882520"/>
              <a:gd name="connsiteX53" fmla="*/ 1746913 w 3720618"/>
              <a:gd name="connsiteY53" fmla="*/ 1633749 h 2882520"/>
              <a:gd name="connsiteX54" fmla="*/ 1767385 w 3720618"/>
              <a:gd name="connsiteY54" fmla="*/ 1647397 h 2882520"/>
              <a:gd name="connsiteX55" fmla="*/ 1787857 w 3720618"/>
              <a:gd name="connsiteY55" fmla="*/ 1667869 h 2882520"/>
              <a:gd name="connsiteX56" fmla="*/ 1808328 w 3720618"/>
              <a:gd name="connsiteY56" fmla="*/ 1674693 h 2882520"/>
              <a:gd name="connsiteX57" fmla="*/ 1849271 w 3720618"/>
              <a:gd name="connsiteY57" fmla="*/ 1701988 h 2882520"/>
              <a:gd name="connsiteX58" fmla="*/ 1890215 w 3720618"/>
              <a:gd name="connsiteY58" fmla="*/ 1736108 h 2882520"/>
              <a:gd name="connsiteX59" fmla="*/ 1937982 w 3720618"/>
              <a:gd name="connsiteY59" fmla="*/ 1763403 h 2882520"/>
              <a:gd name="connsiteX60" fmla="*/ 1965277 w 3720618"/>
              <a:gd name="connsiteY60" fmla="*/ 1804346 h 2882520"/>
              <a:gd name="connsiteX61" fmla="*/ 2006221 w 3720618"/>
              <a:gd name="connsiteY61" fmla="*/ 1831642 h 2882520"/>
              <a:gd name="connsiteX62" fmla="*/ 2074460 w 3720618"/>
              <a:gd name="connsiteY62" fmla="*/ 1872585 h 2882520"/>
              <a:gd name="connsiteX63" fmla="*/ 2115403 w 3720618"/>
              <a:gd name="connsiteY63" fmla="*/ 1899881 h 2882520"/>
              <a:gd name="connsiteX64" fmla="*/ 2135874 w 3720618"/>
              <a:gd name="connsiteY64" fmla="*/ 1913529 h 2882520"/>
              <a:gd name="connsiteX65" fmla="*/ 2149522 w 3720618"/>
              <a:gd name="connsiteY65" fmla="*/ 1934000 h 2882520"/>
              <a:gd name="connsiteX66" fmla="*/ 2190466 w 3720618"/>
              <a:gd name="connsiteY66" fmla="*/ 1954472 h 2882520"/>
              <a:gd name="connsiteX67" fmla="*/ 2217761 w 3720618"/>
              <a:gd name="connsiteY67" fmla="*/ 1981767 h 2882520"/>
              <a:gd name="connsiteX68" fmla="*/ 2238233 w 3720618"/>
              <a:gd name="connsiteY68" fmla="*/ 2002239 h 2882520"/>
              <a:gd name="connsiteX69" fmla="*/ 2258704 w 3720618"/>
              <a:gd name="connsiteY69" fmla="*/ 2015887 h 2882520"/>
              <a:gd name="connsiteX70" fmla="*/ 2299648 w 3720618"/>
              <a:gd name="connsiteY70" fmla="*/ 2043182 h 2882520"/>
              <a:gd name="connsiteX71" fmla="*/ 2340591 w 3720618"/>
              <a:gd name="connsiteY71" fmla="*/ 2070478 h 2882520"/>
              <a:gd name="connsiteX72" fmla="*/ 2381534 w 3720618"/>
              <a:gd name="connsiteY72" fmla="*/ 2090949 h 2882520"/>
              <a:gd name="connsiteX73" fmla="*/ 2449773 w 3720618"/>
              <a:gd name="connsiteY73" fmla="*/ 2118245 h 2882520"/>
              <a:gd name="connsiteX74" fmla="*/ 2490716 w 3720618"/>
              <a:gd name="connsiteY74" fmla="*/ 2131893 h 2882520"/>
              <a:gd name="connsiteX75" fmla="*/ 2524836 w 3720618"/>
              <a:gd name="connsiteY75" fmla="*/ 2159188 h 2882520"/>
              <a:gd name="connsiteX76" fmla="*/ 2558955 w 3720618"/>
              <a:gd name="connsiteY76" fmla="*/ 2200132 h 2882520"/>
              <a:gd name="connsiteX77" fmla="*/ 2620370 w 3720618"/>
              <a:gd name="connsiteY77" fmla="*/ 2234251 h 2882520"/>
              <a:gd name="connsiteX78" fmla="*/ 2661313 w 3720618"/>
              <a:gd name="connsiteY78" fmla="*/ 2261546 h 2882520"/>
              <a:gd name="connsiteX79" fmla="*/ 2681785 w 3720618"/>
              <a:gd name="connsiteY79" fmla="*/ 2275194 h 2882520"/>
              <a:gd name="connsiteX80" fmla="*/ 2709080 w 3720618"/>
              <a:gd name="connsiteY80" fmla="*/ 2282018 h 2882520"/>
              <a:gd name="connsiteX81" fmla="*/ 2750024 w 3720618"/>
              <a:gd name="connsiteY81" fmla="*/ 2309314 h 2882520"/>
              <a:gd name="connsiteX82" fmla="*/ 2770495 w 3720618"/>
              <a:gd name="connsiteY82" fmla="*/ 2322961 h 2882520"/>
              <a:gd name="connsiteX83" fmla="*/ 2790967 w 3720618"/>
              <a:gd name="connsiteY83" fmla="*/ 2329785 h 2882520"/>
              <a:gd name="connsiteX84" fmla="*/ 2811439 w 3720618"/>
              <a:gd name="connsiteY84" fmla="*/ 2343433 h 2882520"/>
              <a:gd name="connsiteX85" fmla="*/ 2886501 w 3720618"/>
              <a:gd name="connsiteY85" fmla="*/ 2357081 h 2882520"/>
              <a:gd name="connsiteX86" fmla="*/ 2927445 w 3720618"/>
              <a:gd name="connsiteY86" fmla="*/ 2370729 h 2882520"/>
              <a:gd name="connsiteX87" fmla="*/ 2968388 w 3720618"/>
              <a:gd name="connsiteY87" fmla="*/ 2391200 h 2882520"/>
              <a:gd name="connsiteX88" fmla="*/ 3009331 w 3720618"/>
              <a:gd name="connsiteY88" fmla="*/ 2418496 h 2882520"/>
              <a:gd name="connsiteX89" fmla="*/ 3050274 w 3720618"/>
              <a:gd name="connsiteY89" fmla="*/ 2445791 h 2882520"/>
              <a:gd name="connsiteX90" fmla="*/ 3070746 w 3720618"/>
              <a:gd name="connsiteY90" fmla="*/ 2452615 h 2882520"/>
              <a:gd name="connsiteX91" fmla="*/ 3091218 w 3720618"/>
              <a:gd name="connsiteY91" fmla="*/ 2466263 h 2882520"/>
              <a:gd name="connsiteX92" fmla="*/ 3111689 w 3720618"/>
              <a:gd name="connsiteY92" fmla="*/ 2473087 h 2882520"/>
              <a:gd name="connsiteX93" fmla="*/ 3132161 w 3720618"/>
              <a:gd name="connsiteY93" fmla="*/ 2486735 h 2882520"/>
              <a:gd name="connsiteX94" fmla="*/ 3173104 w 3720618"/>
              <a:gd name="connsiteY94" fmla="*/ 2500382 h 2882520"/>
              <a:gd name="connsiteX95" fmla="*/ 3214048 w 3720618"/>
              <a:gd name="connsiteY95" fmla="*/ 2520854 h 2882520"/>
              <a:gd name="connsiteX96" fmla="*/ 3234519 w 3720618"/>
              <a:gd name="connsiteY96" fmla="*/ 2534502 h 2882520"/>
              <a:gd name="connsiteX97" fmla="*/ 3275463 w 3720618"/>
              <a:gd name="connsiteY97" fmla="*/ 2548149 h 2882520"/>
              <a:gd name="connsiteX98" fmla="*/ 3323230 w 3720618"/>
              <a:gd name="connsiteY98" fmla="*/ 2568621 h 2882520"/>
              <a:gd name="connsiteX99" fmla="*/ 3391469 w 3720618"/>
              <a:gd name="connsiteY99" fmla="*/ 2589093 h 2882520"/>
              <a:gd name="connsiteX100" fmla="*/ 3432412 w 3720618"/>
              <a:gd name="connsiteY100" fmla="*/ 2609564 h 2882520"/>
              <a:gd name="connsiteX101" fmla="*/ 3452883 w 3720618"/>
              <a:gd name="connsiteY101" fmla="*/ 2623212 h 2882520"/>
              <a:gd name="connsiteX102" fmla="*/ 3548418 w 3720618"/>
              <a:gd name="connsiteY102" fmla="*/ 2650508 h 2882520"/>
              <a:gd name="connsiteX103" fmla="*/ 3568889 w 3720618"/>
              <a:gd name="connsiteY103" fmla="*/ 2664155 h 2882520"/>
              <a:gd name="connsiteX104" fmla="*/ 3589361 w 3720618"/>
              <a:gd name="connsiteY104" fmla="*/ 2670979 h 2882520"/>
              <a:gd name="connsiteX105" fmla="*/ 3657600 w 3720618"/>
              <a:gd name="connsiteY105" fmla="*/ 2705099 h 2882520"/>
              <a:gd name="connsiteX106" fmla="*/ 3671248 w 3720618"/>
              <a:gd name="connsiteY106" fmla="*/ 2725570 h 2882520"/>
              <a:gd name="connsiteX107" fmla="*/ 3691719 w 3720618"/>
              <a:gd name="connsiteY107" fmla="*/ 2739218 h 2882520"/>
              <a:gd name="connsiteX108" fmla="*/ 3705367 w 3720618"/>
              <a:gd name="connsiteY108" fmla="*/ 2780161 h 2882520"/>
              <a:gd name="connsiteX109" fmla="*/ 3719015 w 3720618"/>
              <a:gd name="connsiteY109" fmla="*/ 2800633 h 2882520"/>
              <a:gd name="connsiteX110" fmla="*/ 3719015 w 3720618"/>
              <a:gd name="connsiteY110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439839 w 3720618"/>
              <a:gd name="connsiteY43" fmla="*/ 1388090 h 2882520"/>
              <a:gd name="connsiteX44" fmla="*/ 1480782 w 3720618"/>
              <a:gd name="connsiteY44" fmla="*/ 1415385 h 2882520"/>
              <a:gd name="connsiteX45" fmla="*/ 1521725 w 3720618"/>
              <a:gd name="connsiteY45" fmla="*/ 1429033 h 2882520"/>
              <a:gd name="connsiteX46" fmla="*/ 1542197 w 3720618"/>
              <a:gd name="connsiteY46" fmla="*/ 1449505 h 2882520"/>
              <a:gd name="connsiteX47" fmla="*/ 1562669 w 3720618"/>
              <a:gd name="connsiteY47" fmla="*/ 1456329 h 2882520"/>
              <a:gd name="connsiteX48" fmla="*/ 1583140 w 3720618"/>
              <a:gd name="connsiteY48" fmla="*/ 1469976 h 2882520"/>
              <a:gd name="connsiteX49" fmla="*/ 1617260 w 3720618"/>
              <a:gd name="connsiteY49" fmla="*/ 1510920 h 2882520"/>
              <a:gd name="connsiteX50" fmla="*/ 1630907 w 3720618"/>
              <a:gd name="connsiteY50" fmla="*/ 1531391 h 2882520"/>
              <a:gd name="connsiteX51" fmla="*/ 1671851 w 3720618"/>
              <a:gd name="connsiteY51" fmla="*/ 1565511 h 2882520"/>
              <a:gd name="connsiteX52" fmla="*/ 1705970 w 3720618"/>
              <a:gd name="connsiteY52" fmla="*/ 1606454 h 2882520"/>
              <a:gd name="connsiteX53" fmla="*/ 1746913 w 3720618"/>
              <a:gd name="connsiteY53" fmla="*/ 1633749 h 2882520"/>
              <a:gd name="connsiteX54" fmla="*/ 1767385 w 3720618"/>
              <a:gd name="connsiteY54" fmla="*/ 1647397 h 2882520"/>
              <a:gd name="connsiteX55" fmla="*/ 1787857 w 3720618"/>
              <a:gd name="connsiteY55" fmla="*/ 1667869 h 2882520"/>
              <a:gd name="connsiteX56" fmla="*/ 1808328 w 3720618"/>
              <a:gd name="connsiteY56" fmla="*/ 1674693 h 2882520"/>
              <a:gd name="connsiteX57" fmla="*/ 1849271 w 3720618"/>
              <a:gd name="connsiteY57" fmla="*/ 1701988 h 2882520"/>
              <a:gd name="connsiteX58" fmla="*/ 1890215 w 3720618"/>
              <a:gd name="connsiteY58" fmla="*/ 1736108 h 2882520"/>
              <a:gd name="connsiteX59" fmla="*/ 1937982 w 3720618"/>
              <a:gd name="connsiteY59" fmla="*/ 1763403 h 2882520"/>
              <a:gd name="connsiteX60" fmla="*/ 1965277 w 3720618"/>
              <a:gd name="connsiteY60" fmla="*/ 1804346 h 2882520"/>
              <a:gd name="connsiteX61" fmla="*/ 2006221 w 3720618"/>
              <a:gd name="connsiteY61" fmla="*/ 1831642 h 2882520"/>
              <a:gd name="connsiteX62" fmla="*/ 2074460 w 3720618"/>
              <a:gd name="connsiteY62" fmla="*/ 1872585 h 2882520"/>
              <a:gd name="connsiteX63" fmla="*/ 2115403 w 3720618"/>
              <a:gd name="connsiteY63" fmla="*/ 1899881 h 2882520"/>
              <a:gd name="connsiteX64" fmla="*/ 2135874 w 3720618"/>
              <a:gd name="connsiteY64" fmla="*/ 1913529 h 2882520"/>
              <a:gd name="connsiteX65" fmla="*/ 2149522 w 3720618"/>
              <a:gd name="connsiteY65" fmla="*/ 1934000 h 2882520"/>
              <a:gd name="connsiteX66" fmla="*/ 2190466 w 3720618"/>
              <a:gd name="connsiteY66" fmla="*/ 1954472 h 2882520"/>
              <a:gd name="connsiteX67" fmla="*/ 2217761 w 3720618"/>
              <a:gd name="connsiteY67" fmla="*/ 1981767 h 2882520"/>
              <a:gd name="connsiteX68" fmla="*/ 2238233 w 3720618"/>
              <a:gd name="connsiteY68" fmla="*/ 2002239 h 2882520"/>
              <a:gd name="connsiteX69" fmla="*/ 2258704 w 3720618"/>
              <a:gd name="connsiteY69" fmla="*/ 2015887 h 2882520"/>
              <a:gd name="connsiteX70" fmla="*/ 2299648 w 3720618"/>
              <a:gd name="connsiteY70" fmla="*/ 2043182 h 2882520"/>
              <a:gd name="connsiteX71" fmla="*/ 2340591 w 3720618"/>
              <a:gd name="connsiteY71" fmla="*/ 2070478 h 2882520"/>
              <a:gd name="connsiteX72" fmla="*/ 2381534 w 3720618"/>
              <a:gd name="connsiteY72" fmla="*/ 2090949 h 2882520"/>
              <a:gd name="connsiteX73" fmla="*/ 2449773 w 3720618"/>
              <a:gd name="connsiteY73" fmla="*/ 2118245 h 2882520"/>
              <a:gd name="connsiteX74" fmla="*/ 2490716 w 3720618"/>
              <a:gd name="connsiteY74" fmla="*/ 2131893 h 2882520"/>
              <a:gd name="connsiteX75" fmla="*/ 2524836 w 3720618"/>
              <a:gd name="connsiteY75" fmla="*/ 2159188 h 2882520"/>
              <a:gd name="connsiteX76" fmla="*/ 2558955 w 3720618"/>
              <a:gd name="connsiteY76" fmla="*/ 2200132 h 2882520"/>
              <a:gd name="connsiteX77" fmla="*/ 2620370 w 3720618"/>
              <a:gd name="connsiteY77" fmla="*/ 2234251 h 2882520"/>
              <a:gd name="connsiteX78" fmla="*/ 2661313 w 3720618"/>
              <a:gd name="connsiteY78" fmla="*/ 2261546 h 2882520"/>
              <a:gd name="connsiteX79" fmla="*/ 2681785 w 3720618"/>
              <a:gd name="connsiteY79" fmla="*/ 2275194 h 2882520"/>
              <a:gd name="connsiteX80" fmla="*/ 2709080 w 3720618"/>
              <a:gd name="connsiteY80" fmla="*/ 2282018 h 2882520"/>
              <a:gd name="connsiteX81" fmla="*/ 2750024 w 3720618"/>
              <a:gd name="connsiteY81" fmla="*/ 2309314 h 2882520"/>
              <a:gd name="connsiteX82" fmla="*/ 2770495 w 3720618"/>
              <a:gd name="connsiteY82" fmla="*/ 2322961 h 2882520"/>
              <a:gd name="connsiteX83" fmla="*/ 2790967 w 3720618"/>
              <a:gd name="connsiteY83" fmla="*/ 2329785 h 2882520"/>
              <a:gd name="connsiteX84" fmla="*/ 2811439 w 3720618"/>
              <a:gd name="connsiteY84" fmla="*/ 2343433 h 2882520"/>
              <a:gd name="connsiteX85" fmla="*/ 2886501 w 3720618"/>
              <a:gd name="connsiteY85" fmla="*/ 2357081 h 2882520"/>
              <a:gd name="connsiteX86" fmla="*/ 2927445 w 3720618"/>
              <a:gd name="connsiteY86" fmla="*/ 2370729 h 2882520"/>
              <a:gd name="connsiteX87" fmla="*/ 2968388 w 3720618"/>
              <a:gd name="connsiteY87" fmla="*/ 2391200 h 2882520"/>
              <a:gd name="connsiteX88" fmla="*/ 3009331 w 3720618"/>
              <a:gd name="connsiteY88" fmla="*/ 2418496 h 2882520"/>
              <a:gd name="connsiteX89" fmla="*/ 3050274 w 3720618"/>
              <a:gd name="connsiteY89" fmla="*/ 2445791 h 2882520"/>
              <a:gd name="connsiteX90" fmla="*/ 3070746 w 3720618"/>
              <a:gd name="connsiteY90" fmla="*/ 2452615 h 2882520"/>
              <a:gd name="connsiteX91" fmla="*/ 3091218 w 3720618"/>
              <a:gd name="connsiteY91" fmla="*/ 2466263 h 2882520"/>
              <a:gd name="connsiteX92" fmla="*/ 3111689 w 3720618"/>
              <a:gd name="connsiteY92" fmla="*/ 2473087 h 2882520"/>
              <a:gd name="connsiteX93" fmla="*/ 3132161 w 3720618"/>
              <a:gd name="connsiteY93" fmla="*/ 2486735 h 2882520"/>
              <a:gd name="connsiteX94" fmla="*/ 3173104 w 3720618"/>
              <a:gd name="connsiteY94" fmla="*/ 2500382 h 2882520"/>
              <a:gd name="connsiteX95" fmla="*/ 3214048 w 3720618"/>
              <a:gd name="connsiteY95" fmla="*/ 2520854 h 2882520"/>
              <a:gd name="connsiteX96" fmla="*/ 3234519 w 3720618"/>
              <a:gd name="connsiteY96" fmla="*/ 2534502 h 2882520"/>
              <a:gd name="connsiteX97" fmla="*/ 3275463 w 3720618"/>
              <a:gd name="connsiteY97" fmla="*/ 2548149 h 2882520"/>
              <a:gd name="connsiteX98" fmla="*/ 3323230 w 3720618"/>
              <a:gd name="connsiteY98" fmla="*/ 2568621 h 2882520"/>
              <a:gd name="connsiteX99" fmla="*/ 3391469 w 3720618"/>
              <a:gd name="connsiteY99" fmla="*/ 2589093 h 2882520"/>
              <a:gd name="connsiteX100" fmla="*/ 3432412 w 3720618"/>
              <a:gd name="connsiteY100" fmla="*/ 2609564 h 2882520"/>
              <a:gd name="connsiteX101" fmla="*/ 3452883 w 3720618"/>
              <a:gd name="connsiteY101" fmla="*/ 2623212 h 2882520"/>
              <a:gd name="connsiteX102" fmla="*/ 3548418 w 3720618"/>
              <a:gd name="connsiteY102" fmla="*/ 2650508 h 2882520"/>
              <a:gd name="connsiteX103" fmla="*/ 3568889 w 3720618"/>
              <a:gd name="connsiteY103" fmla="*/ 2664155 h 2882520"/>
              <a:gd name="connsiteX104" fmla="*/ 3589361 w 3720618"/>
              <a:gd name="connsiteY104" fmla="*/ 2670979 h 2882520"/>
              <a:gd name="connsiteX105" fmla="*/ 3657600 w 3720618"/>
              <a:gd name="connsiteY105" fmla="*/ 2705099 h 2882520"/>
              <a:gd name="connsiteX106" fmla="*/ 3671248 w 3720618"/>
              <a:gd name="connsiteY106" fmla="*/ 2725570 h 2882520"/>
              <a:gd name="connsiteX107" fmla="*/ 3691719 w 3720618"/>
              <a:gd name="connsiteY107" fmla="*/ 2739218 h 2882520"/>
              <a:gd name="connsiteX108" fmla="*/ 3705367 w 3720618"/>
              <a:gd name="connsiteY108" fmla="*/ 2780161 h 2882520"/>
              <a:gd name="connsiteX109" fmla="*/ 3719015 w 3720618"/>
              <a:gd name="connsiteY109" fmla="*/ 2800633 h 2882520"/>
              <a:gd name="connsiteX110" fmla="*/ 3719015 w 3720618"/>
              <a:gd name="connsiteY110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480782 w 3720618"/>
              <a:gd name="connsiteY43" fmla="*/ 1415385 h 2882520"/>
              <a:gd name="connsiteX44" fmla="*/ 1521725 w 3720618"/>
              <a:gd name="connsiteY44" fmla="*/ 1429033 h 2882520"/>
              <a:gd name="connsiteX45" fmla="*/ 1542197 w 3720618"/>
              <a:gd name="connsiteY45" fmla="*/ 1449505 h 2882520"/>
              <a:gd name="connsiteX46" fmla="*/ 1562669 w 3720618"/>
              <a:gd name="connsiteY46" fmla="*/ 1456329 h 2882520"/>
              <a:gd name="connsiteX47" fmla="*/ 1583140 w 3720618"/>
              <a:gd name="connsiteY47" fmla="*/ 1469976 h 2882520"/>
              <a:gd name="connsiteX48" fmla="*/ 1617260 w 3720618"/>
              <a:gd name="connsiteY48" fmla="*/ 1510920 h 2882520"/>
              <a:gd name="connsiteX49" fmla="*/ 1630907 w 3720618"/>
              <a:gd name="connsiteY49" fmla="*/ 1531391 h 2882520"/>
              <a:gd name="connsiteX50" fmla="*/ 1671851 w 3720618"/>
              <a:gd name="connsiteY50" fmla="*/ 1565511 h 2882520"/>
              <a:gd name="connsiteX51" fmla="*/ 1705970 w 3720618"/>
              <a:gd name="connsiteY51" fmla="*/ 1606454 h 2882520"/>
              <a:gd name="connsiteX52" fmla="*/ 1746913 w 3720618"/>
              <a:gd name="connsiteY52" fmla="*/ 1633749 h 2882520"/>
              <a:gd name="connsiteX53" fmla="*/ 1767385 w 3720618"/>
              <a:gd name="connsiteY53" fmla="*/ 1647397 h 2882520"/>
              <a:gd name="connsiteX54" fmla="*/ 1787857 w 3720618"/>
              <a:gd name="connsiteY54" fmla="*/ 1667869 h 2882520"/>
              <a:gd name="connsiteX55" fmla="*/ 1808328 w 3720618"/>
              <a:gd name="connsiteY55" fmla="*/ 1674693 h 2882520"/>
              <a:gd name="connsiteX56" fmla="*/ 1849271 w 3720618"/>
              <a:gd name="connsiteY56" fmla="*/ 1701988 h 2882520"/>
              <a:gd name="connsiteX57" fmla="*/ 1890215 w 3720618"/>
              <a:gd name="connsiteY57" fmla="*/ 1736108 h 2882520"/>
              <a:gd name="connsiteX58" fmla="*/ 1937982 w 3720618"/>
              <a:gd name="connsiteY58" fmla="*/ 1763403 h 2882520"/>
              <a:gd name="connsiteX59" fmla="*/ 1965277 w 3720618"/>
              <a:gd name="connsiteY59" fmla="*/ 1804346 h 2882520"/>
              <a:gd name="connsiteX60" fmla="*/ 2006221 w 3720618"/>
              <a:gd name="connsiteY60" fmla="*/ 1831642 h 2882520"/>
              <a:gd name="connsiteX61" fmla="*/ 2074460 w 3720618"/>
              <a:gd name="connsiteY61" fmla="*/ 1872585 h 2882520"/>
              <a:gd name="connsiteX62" fmla="*/ 2115403 w 3720618"/>
              <a:gd name="connsiteY62" fmla="*/ 1899881 h 2882520"/>
              <a:gd name="connsiteX63" fmla="*/ 2135874 w 3720618"/>
              <a:gd name="connsiteY63" fmla="*/ 1913529 h 2882520"/>
              <a:gd name="connsiteX64" fmla="*/ 2149522 w 3720618"/>
              <a:gd name="connsiteY64" fmla="*/ 1934000 h 2882520"/>
              <a:gd name="connsiteX65" fmla="*/ 2190466 w 3720618"/>
              <a:gd name="connsiteY65" fmla="*/ 1954472 h 2882520"/>
              <a:gd name="connsiteX66" fmla="*/ 2217761 w 3720618"/>
              <a:gd name="connsiteY66" fmla="*/ 1981767 h 2882520"/>
              <a:gd name="connsiteX67" fmla="*/ 2238233 w 3720618"/>
              <a:gd name="connsiteY67" fmla="*/ 2002239 h 2882520"/>
              <a:gd name="connsiteX68" fmla="*/ 2258704 w 3720618"/>
              <a:gd name="connsiteY68" fmla="*/ 2015887 h 2882520"/>
              <a:gd name="connsiteX69" fmla="*/ 2299648 w 3720618"/>
              <a:gd name="connsiteY69" fmla="*/ 2043182 h 2882520"/>
              <a:gd name="connsiteX70" fmla="*/ 2340591 w 3720618"/>
              <a:gd name="connsiteY70" fmla="*/ 2070478 h 2882520"/>
              <a:gd name="connsiteX71" fmla="*/ 2381534 w 3720618"/>
              <a:gd name="connsiteY71" fmla="*/ 2090949 h 2882520"/>
              <a:gd name="connsiteX72" fmla="*/ 2449773 w 3720618"/>
              <a:gd name="connsiteY72" fmla="*/ 2118245 h 2882520"/>
              <a:gd name="connsiteX73" fmla="*/ 2490716 w 3720618"/>
              <a:gd name="connsiteY73" fmla="*/ 2131893 h 2882520"/>
              <a:gd name="connsiteX74" fmla="*/ 2524836 w 3720618"/>
              <a:gd name="connsiteY74" fmla="*/ 2159188 h 2882520"/>
              <a:gd name="connsiteX75" fmla="*/ 2558955 w 3720618"/>
              <a:gd name="connsiteY75" fmla="*/ 2200132 h 2882520"/>
              <a:gd name="connsiteX76" fmla="*/ 2620370 w 3720618"/>
              <a:gd name="connsiteY76" fmla="*/ 2234251 h 2882520"/>
              <a:gd name="connsiteX77" fmla="*/ 2661313 w 3720618"/>
              <a:gd name="connsiteY77" fmla="*/ 2261546 h 2882520"/>
              <a:gd name="connsiteX78" fmla="*/ 2681785 w 3720618"/>
              <a:gd name="connsiteY78" fmla="*/ 2275194 h 2882520"/>
              <a:gd name="connsiteX79" fmla="*/ 2709080 w 3720618"/>
              <a:gd name="connsiteY79" fmla="*/ 2282018 h 2882520"/>
              <a:gd name="connsiteX80" fmla="*/ 2750024 w 3720618"/>
              <a:gd name="connsiteY80" fmla="*/ 2309314 h 2882520"/>
              <a:gd name="connsiteX81" fmla="*/ 2770495 w 3720618"/>
              <a:gd name="connsiteY81" fmla="*/ 2322961 h 2882520"/>
              <a:gd name="connsiteX82" fmla="*/ 2790967 w 3720618"/>
              <a:gd name="connsiteY82" fmla="*/ 2329785 h 2882520"/>
              <a:gd name="connsiteX83" fmla="*/ 2811439 w 3720618"/>
              <a:gd name="connsiteY83" fmla="*/ 2343433 h 2882520"/>
              <a:gd name="connsiteX84" fmla="*/ 2886501 w 3720618"/>
              <a:gd name="connsiteY84" fmla="*/ 2357081 h 2882520"/>
              <a:gd name="connsiteX85" fmla="*/ 2927445 w 3720618"/>
              <a:gd name="connsiteY85" fmla="*/ 2370729 h 2882520"/>
              <a:gd name="connsiteX86" fmla="*/ 2968388 w 3720618"/>
              <a:gd name="connsiteY86" fmla="*/ 2391200 h 2882520"/>
              <a:gd name="connsiteX87" fmla="*/ 3009331 w 3720618"/>
              <a:gd name="connsiteY87" fmla="*/ 2418496 h 2882520"/>
              <a:gd name="connsiteX88" fmla="*/ 3050274 w 3720618"/>
              <a:gd name="connsiteY88" fmla="*/ 2445791 h 2882520"/>
              <a:gd name="connsiteX89" fmla="*/ 3070746 w 3720618"/>
              <a:gd name="connsiteY89" fmla="*/ 2452615 h 2882520"/>
              <a:gd name="connsiteX90" fmla="*/ 3091218 w 3720618"/>
              <a:gd name="connsiteY90" fmla="*/ 2466263 h 2882520"/>
              <a:gd name="connsiteX91" fmla="*/ 3111689 w 3720618"/>
              <a:gd name="connsiteY91" fmla="*/ 2473087 h 2882520"/>
              <a:gd name="connsiteX92" fmla="*/ 3132161 w 3720618"/>
              <a:gd name="connsiteY92" fmla="*/ 2486735 h 2882520"/>
              <a:gd name="connsiteX93" fmla="*/ 3173104 w 3720618"/>
              <a:gd name="connsiteY93" fmla="*/ 2500382 h 2882520"/>
              <a:gd name="connsiteX94" fmla="*/ 3214048 w 3720618"/>
              <a:gd name="connsiteY94" fmla="*/ 2520854 h 2882520"/>
              <a:gd name="connsiteX95" fmla="*/ 3234519 w 3720618"/>
              <a:gd name="connsiteY95" fmla="*/ 2534502 h 2882520"/>
              <a:gd name="connsiteX96" fmla="*/ 3275463 w 3720618"/>
              <a:gd name="connsiteY96" fmla="*/ 2548149 h 2882520"/>
              <a:gd name="connsiteX97" fmla="*/ 3323230 w 3720618"/>
              <a:gd name="connsiteY97" fmla="*/ 2568621 h 2882520"/>
              <a:gd name="connsiteX98" fmla="*/ 3391469 w 3720618"/>
              <a:gd name="connsiteY98" fmla="*/ 2589093 h 2882520"/>
              <a:gd name="connsiteX99" fmla="*/ 3432412 w 3720618"/>
              <a:gd name="connsiteY99" fmla="*/ 2609564 h 2882520"/>
              <a:gd name="connsiteX100" fmla="*/ 3452883 w 3720618"/>
              <a:gd name="connsiteY100" fmla="*/ 2623212 h 2882520"/>
              <a:gd name="connsiteX101" fmla="*/ 3548418 w 3720618"/>
              <a:gd name="connsiteY101" fmla="*/ 2650508 h 2882520"/>
              <a:gd name="connsiteX102" fmla="*/ 3568889 w 3720618"/>
              <a:gd name="connsiteY102" fmla="*/ 2664155 h 2882520"/>
              <a:gd name="connsiteX103" fmla="*/ 3589361 w 3720618"/>
              <a:gd name="connsiteY103" fmla="*/ 2670979 h 2882520"/>
              <a:gd name="connsiteX104" fmla="*/ 3657600 w 3720618"/>
              <a:gd name="connsiteY104" fmla="*/ 2705099 h 2882520"/>
              <a:gd name="connsiteX105" fmla="*/ 3671248 w 3720618"/>
              <a:gd name="connsiteY105" fmla="*/ 2725570 h 2882520"/>
              <a:gd name="connsiteX106" fmla="*/ 3691719 w 3720618"/>
              <a:gd name="connsiteY106" fmla="*/ 2739218 h 2882520"/>
              <a:gd name="connsiteX107" fmla="*/ 3705367 w 3720618"/>
              <a:gd name="connsiteY107" fmla="*/ 2780161 h 2882520"/>
              <a:gd name="connsiteX108" fmla="*/ 3719015 w 3720618"/>
              <a:gd name="connsiteY108" fmla="*/ 2800633 h 2882520"/>
              <a:gd name="connsiteX109" fmla="*/ 3719015 w 3720618"/>
              <a:gd name="connsiteY109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521725 w 3720618"/>
              <a:gd name="connsiteY43" fmla="*/ 1429033 h 2882520"/>
              <a:gd name="connsiteX44" fmla="*/ 1542197 w 3720618"/>
              <a:gd name="connsiteY44" fmla="*/ 1449505 h 2882520"/>
              <a:gd name="connsiteX45" fmla="*/ 1562669 w 3720618"/>
              <a:gd name="connsiteY45" fmla="*/ 1456329 h 2882520"/>
              <a:gd name="connsiteX46" fmla="*/ 1583140 w 3720618"/>
              <a:gd name="connsiteY46" fmla="*/ 1469976 h 2882520"/>
              <a:gd name="connsiteX47" fmla="*/ 1617260 w 3720618"/>
              <a:gd name="connsiteY47" fmla="*/ 1510920 h 2882520"/>
              <a:gd name="connsiteX48" fmla="*/ 1630907 w 3720618"/>
              <a:gd name="connsiteY48" fmla="*/ 1531391 h 2882520"/>
              <a:gd name="connsiteX49" fmla="*/ 1671851 w 3720618"/>
              <a:gd name="connsiteY49" fmla="*/ 1565511 h 2882520"/>
              <a:gd name="connsiteX50" fmla="*/ 1705970 w 3720618"/>
              <a:gd name="connsiteY50" fmla="*/ 1606454 h 2882520"/>
              <a:gd name="connsiteX51" fmla="*/ 1746913 w 3720618"/>
              <a:gd name="connsiteY51" fmla="*/ 1633749 h 2882520"/>
              <a:gd name="connsiteX52" fmla="*/ 1767385 w 3720618"/>
              <a:gd name="connsiteY52" fmla="*/ 1647397 h 2882520"/>
              <a:gd name="connsiteX53" fmla="*/ 1787857 w 3720618"/>
              <a:gd name="connsiteY53" fmla="*/ 1667869 h 2882520"/>
              <a:gd name="connsiteX54" fmla="*/ 1808328 w 3720618"/>
              <a:gd name="connsiteY54" fmla="*/ 1674693 h 2882520"/>
              <a:gd name="connsiteX55" fmla="*/ 1849271 w 3720618"/>
              <a:gd name="connsiteY55" fmla="*/ 1701988 h 2882520"/>
              <a:gd name="connsiteX56" fmla="*/ 1890215 w 3720618"/>
              <a:gd name="connsiteY56" fmla="*/ 1736108 h 2882520"/>
              <a:gd name="connsiteX57" fmla="*/ 1937982 w 3720618"/>
              <a:gd name="connsiteY57" fmla="*/ 1763403 h 2882520"/>
              <a:gd name="connsiteX58" fmla="*/ 1965277 w 3720618"/>
              <a:gd name="connsiteY58" fmla="*/ 1804346 h 2882520"/>
              <a:gd name="connsiteX59" fmla="*/ 2006221 w 3720618"/>
              <a:gd name="connsiteY59" fmla="*/ 1831642 h 2882520"/>
              <a:gd name="connsiteX60" fmla="*/ 2074460 w 3720618"/>
              <a:gd name="connsiteY60" fmla="*/ 1872585 h 2882520"/>
              <a:gd name="connsiteX61" fmla="*/ 2115403 w 3720618"/>
              <a:gd name="connsiteY61" fmla="*/ 1899881 h 2882520"/>
              <a:gd name="connsiteX62" fmla="*/ 2135874 w 3720618"/>
              <a:gd name="connsiteY62" fmla="*/ 1913529 h 2882520"/>
              <a:gd name="connsiteX63" fmla="*/ 2149522 w 3720618"/>
              <a:gd name="connsiteY63" fmla="*/ 1934000 h 2882520"/>
              <a:gd name="connsiteX64" fmla="*/ 2190466 w 3720618"/>
              <a:gd name="connsiteY64" fmla="*/ 1954472 h 2882520"/>
              <a:gd name="connsiteX65" fmla="*/ 2217761 w 3720618"/>
              <a:gd name="connsiteY65" fmla="*/ 1981767 h 2882520"/>
              <a:gd name="connsiteX66" fmla="*/ 2238233 w 3720618"/>
              <a:gd name="connsiteY66" fmla="*/ 2002239 h 2882520"/>
              <a:gd name="connsiteX67" fmla="*/ 2258704 w 3720618"/>
              <a:gd name="connsiteY67" fmla="*/ 2015887 h 2882520"/>
              <a:gd name="connsiteX68" fmla="*/ 2299648 w 3720618"/>
              <a:gd name="connsiteY68" fmla="*/ 2043182 h 2882520"/>
              <a:gd name="connsiteX69" fmla="*/ 2340591 w 3720618"/>
              <a:gd name="connsiteY69" fmla="*/ 2070478 h 2882520"/>
              <a:gd name="connsiteX70" fmla="*/ 2381534 w 3720618"/>
              <a:gd name="connsiteY70" fmla="*/ 2090949 h 2882520"/>
              <a:gd name="connsiteX71" fmla="*/ 2449773 w 3720618"/>
              <a:gd name="connsiteY71" fmla="*/ 2118245 h 2882520"/>
              <a:gd name="connsiteX72" fmla="*/ 2490716 w 3720618"/>
              <a:gd name="connsiteY72" fmla="*/ 2131893 h 2882520"/>
              <a:gd name="connsiteX73" fmla="*/ 2524836 w 3720618"/>
              <a:gd name="connsiteY73" fmla="*/ 2159188 h 2882520"/>
              <a:gd name="connsiteX74" fmla="*/ 2558955 w 3720618"/>
              <a:gd name="connsiteY74" fmla="*/ 2200132 h 2882520"/>
              <a:gd name="connsiteX75" fmla="*/ 2620370 w 3720618"/>
              <a:gd name="connsiteY75" fmla="*/ 2234251 h 2882520"/>
              <a:gd name="connsiteX76" fmla="*/ 2661313 w 3720618"/>
              <a:gd name="connsiteY76" fmla="*/ 2261546 h 2882520"/>
              <a:gd name="connsiteX77" fmla="*/ 2681785 w 3720618"/>
              <a:gd name="connsiteY77" fmla="*/ 2275194 h 2882520"/>
              <a:gd name="connsiteX78" fmla="*/ 2709080 w 3720618"/>
              <a:gd name="connsiteY78" fmla="*/ 2282018 h 2882520"/>
              <a:gd name="connsiteX79" fmla="*/ 2750024 w 3720618"/>
              <a:gd name="connsiteY79" fmla="*/ 2309314 h 2882520"/>
              <a:gd name="connsiteX80" fmla="*/ 2770495 w 3720618"/>
              <a:gd name="connsiteY80" fmla="*/ 2322961 h 2882520"/>
              <a:gd name="connsiteX81" fmla="*/ 2790967 w 3720618"/>
              <a:gd name="connsiteY81" fmla="*/ 2329785 h 2882520"/>
              <a:gd name="connsiteX82" fmla="*/ 2811439 w 3720618"/>
              <a:gd name="connsiteY82" fmla="*/ 2343433 h 2882520"/>
              <a:gd name="connsiteX83" fmla="*/ 2886501 w 3720618"/>
              <a:gd name="connsiteY83" fmla="*/ 2357081 h 2882520"/>
              <a:gd name="connsiteX84" fmla="*/ 2927445 w 3720618"/>
              <a:gd name="connsiteY84" fmla="*/ 2370729 h 2882520"/>
              <a:gd name="connsiteX85" fmla="*/ 2968388 w 3720618"/>
              <a:gd name="connsiteY85" fmla="*/ 2391200 h 2882520"/>
              <a:gd name="connsiteX86" fmla="*/ 3009331 w 3720618"/>
              <a:gd name="connsiteY86" fmla="*/ 2418496 h 2882520"/>
              <a:gd name="connsiteX87" fmla="*/ 3050274 w 3720618"/>
              <a:gd name="connsiteY87" fmla="*/ 2445791 h 2882520"/>
              <a:gd name="connsiteX88" fmla="*/ 3070746 w 3720618"/>
              <a:gd name="connsiteY88" fmla="*/ 2452615 h 2882520"/>
              <a:gd name="connsiteX89" fmla="*/ 3091218 w 3720618"/>
              <a:gd name="connsiteY89" fmla="*/ 2466263 h 2882520"/>
              <a:gd name="connsiteX90" fmla="*/ 3111689 w 3720618"/>
              <a:gd name="connsiteY90" fmla="*/ 2473087 h 2882520"/>
              <a:gd name="connsiteX91" fmla="*/ 3132161 w 3720618"/>
              <a:gd name="connsiteY91" fmla="*/ 2486735 h 2882520"/>
              <a:gd name="connsiteX92" fmla="*/ 3173104 w 3720618"/>
              <a:gd name="connsiteY92" fmla="*/ 2500382 h 2882520"/>
              <a:gd name="connsiteX93" fmla="*/ 3214048 w 3720618"/>
              <a:gd name="connsiteY93" fmla="*/ 2520854 h 2882520"/>
              <a:gd name="connsiteX94" fmla="*/ 3234519 w 3720618"/>
              <a:gd name="connsiteY94" fmla="*/ 2534502 h 2882520"/>
              <a:gd name="connsiteX95" fmla="*/ 3275463 w 3720618"/>
              <a:gd name="connsiteY95" fmla="*/ 2548149 h 2882520"/>
              <a:gd name="connsiteX96" fmla="*/ 3323230 w 3720618"/>
              <a:gd name="connsiteY96" fmla="*/ 2568621 h 2882520"/>
              <a:gd name="connsiteX97" fmla="*/ 3391469 w 3720618"/>
              <a:gd name="connsiteY97" fmla="*/ 2589093 h 2882520"/>
              <a:gd name="connsiteX98" fmla="*/ 3432412 w 3720618"/>
              <a:gd name="connsiteY98" fmla="*/ 2609564 h 2882520"/>
              <a:gd name="connsiteX99" fmla="*/ 3452883 w 3720618"/>
              <a:gd name="connsiteY99" fmla="*/ 2623212 h 2882520"/>
              <a:gd name="connsiteX100" fmla="*/ 3548418 w 3720618"/>
              <a:gd name="connsiteY100" fmla="*/ 2650508 h 2882520"/>
              <a:gd name="connsiteX101" fmla="*/ 3568889 w 3720618"/>
              <a:gd name="connsiteY101" fmla="*/ 2664155 h 2882520"/>
              <a:gd name="connsiteX102" fmla="*/ 3589361 w 3720618"/>
              <a:gd name="connsiteY102" fmla="*/ 2670979 h 2882520"/>
              <a:gd name="connsiteX103" fmla="*/ 3657600 w 3720618"/>
              <a:gd name="connsiteY103" fmla="*/ 2705099 h 2882520"/>
              <a:gd name="connsiteX104" fmla="*/ 3671248 w 3720618"/>
              <a:gd name="connsiteY104" fmla="*/ 2725570 h 2882520"/>
              <a:gd name="connsiteX105" fmla="*/ 3691719 w 3720618"/>
              <a:gd name="connsiteY105" fmla="*/ 2739218 h 2882520"/>
              <a:gd name="connsiteX106" fmla="*/ 3705367 w 3720618"/>
              <a:gd name="connsiteY106" fmla="*/ 2780161 h 2882520"/>
              <a:gd name="connsiteX107" fmla="*/ 3719015 w 3720618"/>
              <a:gd name="connsiteY107" fmla="*/ 2800633 h 2882520"/>
              <a:gd name="connsiteX108" fmla="*/ 3719015 w 3720618"/>
              <a:gd name="connsiteY108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521725 w 3720618"/>
              <a:gd name="connsiteY43" fmla="*/ 1429033 h 2882520"/>
              <a:gd name="connsiteX44" fmla="*/ 1542197 w 3720618"/>
              <a:gd name="connsiteY44" fmla="*/ 1449505 h 2882520"/>
              <a:gd name="connsiteX45" fmla="*/ 1562669 w 3720618"/>
              <a:gd name="connsiteY45" fmla="*/ 1456329 h 2882520"/>
              <a:gd name="connsiteX46" fmla="*/ 1617260 w 3720618"/>
              <a:gd name="connsiteY46" fmla="*/ 1510920 h 2882520"/>
              <a:gd name="connsiteX47" fmla="*/ 1630907 w 3720618"/>
              <a:gd name="connsiteY47" fmla="*/ 1531391 h 2882520"/>
              <a:gd name="connsiteX48" fmla="*/ 1671851 w 3720618"/>
              <a:gd name="connsiteY48" fmla="*/ 1565511 h 2882520"/>
              <a:gd name="connsiteX49" fmla="*/ 1705970 w 3720618"/>
              <a:gd name="connsiteY49" fmla="*/ 1606454 h 2882520"/>
              <a:gd name="connsiteX50" fmla="*/ 1746913 w 3720618"/>
              <a:gd name="connsiteY50" fmla="*/ 1633749 h 2882520"/>
              <a:gd name="connsiteX51" fmla="*/ 1767385 w 3720618"/>
              <a:gd name="connsiteY51" fmla="*/ 1647397 h 2882520"/>
              <a:gd name="connsiteX52" fmla="*/ 1787857 w 3720618"/>
              <a:gd name="connsiteY52" fmla="*/ 1667869 h 2882520"/>
              <a:gd name="connsiteX53" fmla="*/ 1808328 w 3720618"/>
              <a:gd name="connsiteY53" fmla="*/ 1674693 h 2882520"/>
              <a:gd name="connsiteX54" fmla="*/ 1849271 w 3720618"/>
              <a:gd name="connsiteY54" fmla="*/ 1701988 h 2882520"/>
              <a:gd name="connsiteX55" fmla="*/ 1890215 w 3720618"/>
              <a:gd name="connsiteY55" fmla="*/ 1736108 h 2882520"/>
              <a:gd name="connsiteX56" fmla="*/ 1937982 w 3720618"/>
              <a:gd name="connsiteY56" fmla="*/ 1763403 h 2882520"/>
              <a:gd name="connsiteX57" fmla="*/ 1965277 w 3720618"/>
              <a:gd name="connsiteY57" fmla="*/ 1804346 h 2882520"/>
              <a:gd name="connsiteX58" fmla="*/ 2006221 w 3720618"/>
              <a:gd name="connsiteY58" fmla="*/ 1831642 h 2882520"/>
              <a:gd name="connsiteX59" fmla="*/ 2074460 w 3720618"/>
              <a:gd name="connsiteY59" fmla="*/ 1872585 h 2882520"/>
              <a:gd name="connsiteX60" fmla="*/ 2115403 w 3720618"/>
              <a:gd name="connsiteY60" fmla="*/ 1899881 h 2882520"/>
              <a:gd name="connsiteX61" fmla="*/ 2135874 w 3720618"/>
              <a:gd name="connsiteY61" fmla="*/ 1913529 h 2882520"/>
              <a:gd name="connsiteX62" fmla="*/ 2149522 w 3720618"/>
              <a:gd name="connsiteY62" fmla="*/ 1934000 h 2882520"/>
              <a:gd name="connsiteX63" fmla="*/ 2190466 w 3720618"/>
              <a:gd name="connsiteY63" fmla="*/ 1954472 h 2882520"/>
              <a:gd name="connsiteX64" fmla="*/ 2217761 w 3720618"/>
              <a:gd name="connsiteY64" fmla="*/ 1981767 h 2882520"/>
              <a:gd name="connsiteX65" fmla="*/ 2238233 w 3720618"/>
              <a:gd name="connsiteY65" fmla="*/ 2002239 h 2882520"/>
              <a:gd name="connsiteX66" fmla="*/ 2258704 w 3720618"/>
              <a:gd name="connsiteY66" fmla="*/ 2015887 h 2882520"/>
              <a:gd name="connsiteX67" fmla="*/ 2299648 w 3720618"/>
              <a:gd name="connsiteY67" fmla="*/ 2043182 h 2882520"/>
              <a:gd name="connsiteX68" fmla="*/ 2340591 w 3720618"/>
              <a:gd name="connsiteY68" fmla="*/ 2070478 h 2882520"/>
              <a:gd name="connsiteX69" fmla="*/ 2381534 w 3720618"/>
              <a:gd name="connsiteY69" fmla="*/ 2090949 h 2882520"/>
              <a:gd name="connsiteX70" fmla="*/ 2449773 w 3720618"/>
              <a:gd name="connsiteY70" fmla="*/ 2118245 h 2882520"/>
              <a:gd name="connsiteX71" fmla="*/ 2490716 w 3720618"/>
              <a:gd name="connsiteY71" fmla="*/ 2131893 h 2882520"/>
              <a:gd name="connsiteX72" fmla="*/ 2524836 w 3720618"/>
              <a:gd name="connsiteY72" fmla="*/ 2159188 h 2882520"/>
              <a:gd name="connsiteX73" fmla="*/ 2558955 w 3720618"/>
              <a:gd name="connsiteY73" fmla="*/ 2200132 h 2882520"/>
              <a:gd name="connsiteX74" fmla="*/ 2620370 w 3720618"/>
              <a:gd name="connsiteY74" fmla="*/ 2234251 h 2882520"/>
              <a:gd name="connsiteX75" fmla="*/ 2661313 w 3720618"/>
              <a:gd name="connsiteY75" fmla="*/ 2261546 h 2882520"/>
              <a:gd name="connsiteX76" fmla="*/ 2681785 w 3720618"/>
              <a:gd name="connsiteY76" fmla="*/ 2275194 h 2882520"/>
              <a:gd name="connsiteX77" fmla="*/ 2709080 w 3720618"/>
              <a:gd name="connsiteY77" fmla="*/ 2282018 h 2882520"/>
              <a:gd name="connsiteX78" fmla="*/ 2750024 w 3720618"/>
              <a:gd name="connsiteY78" fmla="*/ 2309314 h 2882520"/>
              <a:gd name="connsiteX79" fmla="*/ 2770495 w 3720618"/>
              <a:gd name="connsiteY79" fmla="*/ 2322961 h 2882520"/>
              <a:gd name="connsiteX80" fmla="*/ 2790967 w 3720618"/>
              <a:gd name="connsiteY80" fmla="*/ 2329785 h 2882520"/>
              <a:gd name="connsiteX81" fmla="*/ 2811439 w 3720618"/>
              <a:gd name="connsiteY81" fmla="*/ 2343433 h 2882520"/>
              <a:gd name="connsiteX82" fmla="*/ 2886501 w 3720618"/>
              <a:gd name="connsiteY82" fmla="*/ 2357081 h 2882520"/>
              <a:gd name="connsiteX83" fmla="*/ 2927445 w 3720618"/>
              <a:gd name="connsiteY83" fmla="*/ 2370729 h 2882520"/>
              <a:gd name="connsiteX84" fmla="*/ 2968388 w 3720618"/>
              <a:gd name="connsiteY84" fmla="*/ 2391200 h 2882520"/>
              <a:gd name="connsiteX85" fmla="*/ 3009331 w 3720618"/>
              <a:gd name="connsiteY85" fmla="*/ 2418496 h 2882520"/>
              <a:gd name="connsiteX86" fmla="*/ 3050274 w 3720618"/>
              <a:gd name="connsiteY86" fmla="*/ 2445791 h 2882520"/>
              <a:gd name="connsiteX87" fmla="*/ 3070746 w 3720618"/>
              <a:gd name="connsiteY87" fmla="*/ 2452615 h 2882520"/>
              <a:gd name="connsiteX88" fmla="*/ 3091218 w 3720618"/>
              <a:gd name="connsiteY88" fmla="*/ 2466263 h 2882520"/>
              <a:gd name="connsiteX89" fmla="*/ 3111689 w 3720618"/>
              <a:gd name="connsiteY89" fmla="*/ 2473087 h 2882520"/>
              <a:gd name="connsiteX90" fmla="*/ 3132161 w 3720618"/>
              <a:gd name="connsiteY90" fmla="*/ 2486735 h 2882520"/>
              <a:gd name="connsiteX91" fmla="*/ 3173104 w 3720618"/>
              <a:gd name="connsiteY91" fmla="*/ 2500382 h 2882520"/>
              <a:gd name="connsiteX92" fmla="*/ 3214048 w 3720618"/>
              <a:gd name="connsiteY92" fmla="*/ 2520854 h 2882520"/>
              <a:gd name="connsiteX93" fmla="*/ 3234519 w 3720618"/>
              <a:gd name="connsiteY93" fmla="*/ 2534502 h 2882520"/>
              <a:gd name="connsiteX94" fmla="*/ 3275463 w 3720618"/>
              <a:gd name="connsiteY94" fmla="*/ 2548149 h 2882520"/>
              <a:gd name="connsiteX95" fmla="*/ 3323230 w 3720618"/>
              <a:gd name="connsiteY95" fmla="*/ 2568621 h 2882520"/>
              <a:gd name="connsiteX96" fmla="*/ 3391469 w 3720618"/>
              <a:gd name="connsiteY96" fmla="*/ 2589093 h 2882520"/>
              <a:gd name="connsiteX97" fmla="*/ 3432412 w 3720618"/>
              <a:gd name="connsiteY97" fmla="*/ 2609564 h 2882520"/>
              <a:gd name="connsiteX98" fmla="*/ 3452883 w 3720618"/>
              <a:gd name="connsiteY98" fmla="*/ 2623212 h 2882520"/>
              <a:gd name="connsiteX99" fmla="*/ 3548418 w 3720618"/>
              <a:gd name="connsiteY99" fmla="*/ 2650508 h 2882520"/>
              <a:gd name="connsiteX100" fmla="*/ 3568889 w 3720618"/>
              <a:gd name="connsiteY100" fmla="*/ 2664155 h 2882520"/>
              <a:gd name="connsiteX101" fmla="*/ 3589361 w 3720618"/>
              <a:gd name="connsiteY101" fmla="*/ 2670979 h 2882520"/>
              <a:gd name="connsiteX102" fmla="*/ 3657600 w 3720618"/>
              <a:gd name="connsiteY102" fmla="*/ 2705099 h 2882520"/>
              <a:gd name="connsiteX103" fmla="*/ 3671248 w 3720618"/>
              <a:gd name="connsiteY103" fmla="*/ 2725570 h 2882520"/>
              <a:gd name="connsiteX104" fmla="*/ 3691719 w 3720618"/>
              <a:gd name="connsiteY104" fmla="*/ 2739218 h 2882520"/>
              <a:gd name="connsiteX105" fmla="*/ 3705367 w 3720618"/>
              <a:gd name="connsiteY105" fmla="*/ 2780161 h 2882520"/>
              <a:gd name="connsiteX106" fmla="*/ 3719015 w 3720618"/>
              <a:gd name="connsiteY106" fmla="*/ 2800633 h 2882520"/>
              <a:gd name="connsiteX107" fmla="*/ 3719015 w 3720618"/>
              <a:gd name="connsiteY107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521725 w 3720618"/>
              <a:gd name="connsiteY43" fmla="*/ 1429033 h 2882520"/>
              <a:gd name="connsiteX44" fmla="*/ 1542197 w 3720618"/>
              <a:gd name="connsiteY44" fmla="*/ 1449505 h 2882520"/>
              <a:gd name="connsiteX45" fmla="*/ 1617260 w 3720618"/>
              <a:gd name="connsiteY45" fmla="*/ 1510920 h 2882520"/>
              <a:gd name="connsiteX46" fmla="*/ 1630907 w 3720618"/>
              <a:gd name="connsiteY46" fmla="*/ 1531391 h 2882520"/>
              <a:gd name="connsiteX47" fmla="*/ 1671851 w 3720618"/>
              <a:gd name="connsiteY47" fmla="*/ 1565511 h 2882520"/>
              <a:gd name="connsiteX48" fmla="*/ 1705970 w 3720618"/>
              <a:gd name="connsiteY48" fmla="*/ 1606454 h 2882520"/>
              <a:gd name="connsiteX49" fmla="*/ 1746913 w 3720618"/>
              <a:gd name="connsiteY49" fmla="*/ 1633749 h 2882520"/>
              <a:gd name="connsiteX50" fmla="*/ 1767385 w 3720618"/>
              <a:gd name="connsiteY50" fmla="*/ 1647397 h 2882520"/>
              <a:gd name="connsiteX51" fmla="*/ 1787857 w 3720618"/>
              <a:gd name="connsiteY51" fmla="*/ 1667869 h 2882520"/>
              <a:gd name="connsiteX52" fmla="*/ 1808328 w 3720618"/>
              <a:gd name="connsiteY52" fmla="*/ 1674693 h 2882520"/>
              <a:gd name="connsiteX53" fmla="*/ 1849271 w 3720618"/>
              <a:gd name="connsiteY53" fmla="*/ 1701988 h 2882520"/>
              <a:gd name="connsiteX54" fmla="*/ 1890215 w 3720618"/>
              <a:gd name="connsiteY54" fmla="*/ 1736108 h 2882520"/>
              <a:gd name="connsiteX55" fmla="*/ 1937982 w 3720618"/>
              <a:gd name="connsiteY55" fmla="*/ 1763403 h 2882520"/>
              <a:gd name="connsiteX56" fmla="*/ 1965277 w 3720618"/>
              <a:gd name="connsiteY56" fmla="*/ 1804346 h 2882520"/>
              <a:gd name="connsiteX57" fmla="*/ 2006221 w 3720618"/>
              <a:gd name="connsiteY57" fmla="*/ 1831642 h 2882520"/>
              <a:gd name="connsiteX58" fmla="*/ 2074460 w 3720618"/>
              <a:gd name="connsiteY58" fmla="*/ 1872585 h 2882520"/>
              <a:gd name="connsiteX59" fmla="*/ 2115403 w 3720618"/>
              <a:gd name="connsiteY59" fmla="*/ 1899881 h 2882520"/>
              <a:gd name="connsiteX60" fmla="*/ 2135874 w 3720618"/>
              <a:gd name="connsiteY60" fmla="*/ 1913529 h 2882520"/>
              <a:gd name="connsiteX61" fmla="*/ 2149522 w 3720618"/>
              <a:gd name="connsiteY61" fmla="*/ 1934000 h 2882520"/>
              <a:gd name="connsiteX62" fmla="*/ 2190466 w 3720618"/>
              <a:gd name="connsiteY62" fmla="*/ 1954472 h 2882520"/>
              <a:gd name="connsiteX63" fmla="*/ 2217761 w 3720618"/>
              <a:gd name="connsiteY63" fmla="*/ 1981767 h 2882520"/>
              <a:gd name="connsiteX64" fmla="*/ 2238233 w 3720618"/>
              <a:gd name="connsiteY64" fmla="*/ 2002239 h 2882520"/>
              <a:gd name="connsiteX65" fmla="*/ 2258704 w 3720618"/>
              <a:gd name="connsiteY65" fmla="*/ 2015887 h 2882520"/>
              <a:gd name="connsiteX66" fmla="*/ 2299648 w 3720618"/>
              <a:gd name="connsiteY66" fmla="*/ 2043182 h 2882520"/>
              <a:gd name="connsiteX67" fmla="*/ 2340591 w 3720618"/>
              <a:gd name="connsiteY67" fmla="*/ 2070478 h 2882520"/>
              <a:gd name="connsiteX68" fmla="*/ 2381534 w 3720618"/>
              <a:gd name="connsiteY68" fmla="*/ 2090949 h 2882520"/>
              <a:gd name="connsiteX69" fmla="*/ 2449773 w 3720618"/>
              <a:gd name="connsiteY69" fmla="*/ 2118245 h 2882520"/>
              <a:gd name="connsiteX70" fmla="*/ 2490716 w 3720618"/>
              <a:gd name="connsiteY70" fmla="*/ 2131893 h 2882520"/>
              <a:gd name="connsiteX71" fmla="*/ 2524836 w 3720618"/>
              <a:gd name="connsiteY71" fmla="*/ 2159188 h 2882520"/>
              <a:gd name="connsiteX72" fmla="*/ 2558955 w 3720618"/>
              <a:gd name="connsiteY72" fmla="*/ 2200132 h 2882520"/>
              <a:gd name="connsiteX73" fmla="*/ 2620370 w 3720618"/>
              <a:gd name="connsiteY73" fmla="*/ 2234251 h 2882520"/>
              <a:gd name="connsiteX74" fmla="*/ 2661313 w 3720618"/>
              <a:gd name="connsiteY74" fmla="*/ 2261546 h 2882520"/>
              <a:gd name="connsiteX75" fmla="*/ 2681785 w 3720618"/>
              <a:gd name="connsiteY75" fmla="*/ 2275194 h 2882520"/>
              <a:gd name="connsiteX76" fmla="*/ 2709080 w 3720618"/>
              <a:gd name="connsiteY76" fmla="*/ 2282018 h 2882520"/>
              <a:gd name="connsiteX77" fmla="*/ 2750024 w 3720618"/>
              <a:gd name="connsiteY77" fmla="*/ 2309314 h 2882520"/>
              <a:gd name="connsiteX78" fmla="*/ 2770495 w 3720618"/>
              <a:gd name="connsiteY78" fmla="*/ 2322961 h 2882520"/>
              <a:gd name="connsiteX79" fmla="*/ 2790967 w 3720618"/>
              <a:gd name="connsiteY79" fmla="*/ 2329785 h 2882520"/>
              <a:gd name="connsiteX80" fmla="*/ 2811439 w 3720618"/>
              <a:gd name="connsiteY80" fmla="*/ 2343433 h 2882520"/>
              <a:gd name="connsiteX81" fmla="*/ 2886501 w 3720618"/>
              <a:gd name="connsiteY81" fmla="*/ 2357081 h 2882520"/>
              <a:gd name="connsiteX82" fmla="*/ 2927445 w 3720618"/>
              <a:gd name="connsiteY82" fmla="*/ 2370729 h 2882520"/>
              <a:gd name="connsiteX83" fmla="*/ 2968388 w 3720618"/>
              <a:gd name="connsiteY83" fmla="*/ 2391200 h 2882520"/>
              <a:gd name="connsiteX84" fmla="*/ 3009331 w 3720618"/>
              <a:gd name="connsiteY84" fmla="*/ 2418496 h 2882520"/>
              <a:gd name="connsiteX85" fmla="*/ 3050274 w 3720618"/>
              <a:gd name="connsiteY85" fmla="*/ 2445791 h 2882520"/>
              <a:gd name="connsiteX86" fmla="*/ 3070746 w 3720618"/>
              <a:gd name="connsiteY86" fmla="*/ 2452615 h 2882520"/>
              <a:gd name="connsiteX87" fmla="*/ 3091218 w 3720618"/>
              <a:gd name="connsiteY87" fmla="*/ 2466263 h 2882520"/>
              <a:gd name="connsiteX88" fmla="*/ 3111689 w 3720618"/>
              <a:gd name="connsiteY88" fmla="*/ 2473087 h 2882520"/>
              <a:gd name="connsiteX89" fmla="*/ 3132161 w 3720618"/>
              <a:gd name="connsiteY89" fmla="*/ 2486735 h 2882520"/>
              <a:gd name="connsiteX90" fmla="*/ 3173104 w 3720618"/>
              <a:gd name="connsiteY90" fmla="*/ 2500382 h 2882520"/>
              <a:gd name="connsiteX91" fmla="*/ 3214048 w 3720618"/>
              <a:gd name="connsiteY91" fmla="*/ 2520854 h 2882520"/>
              <a:gd name="connsiteX92" fmla="*/ 3234519 w 3720618"/>
              <a:gd name="connsiteY92" fmla="*/ 2534502 h 2882520"/>
              <a:gd name="connsiteX93" fmla="*/ 3275463 w 3720618"/>
              <a:gd name="connsiteY93" fmla="*/ 2548149 h 2882520"/>
              <a:gd name="connsiteX94" fmla="*/ 3323230 w 3720618"/>
              <a:gd name="connsiteY94" fmla="*/ 2568621 h 2882520"/>
              <a:gd name="connsiteX95" fmla="*/ 3391469 w 3720618"/>
              <a:gd name="connsiteY95" fmla="*/ 2589093 h 2882520"/>
              <a:gd name="connsiteX96" fmla="*/ 3432412 w 3720618"/>
              <a:gd name="connsiteY96" fmla="*/ 2609564 h 2882520"/>
              <a:gd name="connsiteX97" fmla="*/ 3452883 w 3720618"/>
              <a:gd name="connsiteY97" fmla="*/ 2623212 h 2882520"/>
              <a:gd name="connsiteX98" fmla="*/ 3548418 w 3720618"/>
              <a:gd name="connsiteY98" fmla="*/ 2650508 h 2882520"/>
              <a:gd name="connsiteX99" fmla="*/ 3568889 w 3720618"/>
              <a:gd name="connsiteY99" fmla="*/ 2664155 h 2882520"/>
              <a:gd name="connsiteX100" fmla="*/ 3589361 w 3720618"/>
              <a:gd name="connsiteY100" fmla="*/ 2670979 h 2882520"/>
              <a:gd name="connsiteX101" fmla="*/ 3657600 w 3720618"/>
              <a:gd name="connsiteY101" fmla="*/ 2705099 h 2882520"/>
              <a:gd name="connsiteX102" fmla="*/ 3671248 w 3720618"/>
              <a:gd name="connsiteY102" fmla="*/ 2725570 h 2882520"/>
              <a:gd name="connsiteX103" fmla="*/ 3691719 w 3720618"/>
              <a:gd name="connsiteY103" fmla="*/ 2739218 h 2882520"/>
              <a:gd name="connsiteX104" fmla="*/ 3705367 w 3720618"/>
              <a:gd name="connsiteY104" fmla="*/ 2780161 h 2882520"/>
              <a:gd name="connsiteX105" fmla="*/ 3719015 w 3720618"/>
              <a:gd name="connsiteY105" fmla="*/ 2800633 h 2882520"/>
              <a:gd name="connsiteX106" fmla="*/ 3719015 w 3720618"/>
              <a:gd name="connsiteY106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521725 w 3720618"/>
              <a:gd name="connsiteY43" fmla="*/ 1429033 h 2882520"/>
              <a:gd name="connsiteX44" fmla="*/ 1542197 w 3720618"/>
              <a:gd name="connsiteY44" fmla="*/ 1449505 h 2882520"/>
              <a:gd name="connsiteX45" fmla="*/ 1617260 w 3720618"/>
              <a:gd name="connsiteY45" fmla="*/ 1510920 h 2882520"/>
              <a:gd name="connsiteX46" fmla="*/ 1671851 w 3720618"/>
              <a:gd name="connsiteY46" fmla="*/ 1565511 h 2882520"/>
              <a:gd name="connsiteX47" fmla="*/ 1705970 w 3720618"/>
              <a:gd name="connsiteY47" fmla="*/ 1606454 h 2882520"/>
              <a:gd name="connsiteX48" fmla="*/ 1746913 w 3720618"/>
              <a:gd name="connsiteY48" fmla="*/ 1633749 h 2882520"/>
              <a:gd name="connsiteX49" fmla="*/ 1767385 w 3720618"/>
              <a:gd name="connsiteY49" fmla="*/ 1647397 h 2882520"/>
              <a:gd name="connsiteX50" fmla="*/ 1787857 w 3720618"/>
              <a:gd name="connsiteY50" fmla="*/ 1667869 h 2882520"/>
              <a:gd name="connsiteX51" fmla="*/ 1808328 w 3720618"/>
              <a:gd name="connsiteY51" fmla="*/ 1674693 h 2882520"/>
              <a:gd name="connsiteX52" fmla="*/ 1849271 w 3720618"/>
              <a:gd name="connsiteY52" fmla="*/ 1701988 h 2882520"/>
              <a:gd name="connsiteX53" fmla="*/ 1890215 w 3720618"/>
              <a:gd name="connsiteY53" fmla="*/ 1736108 h 2882520"/>
              <a:gd name="connsiteX54" fmla="*/ 1937982 w 3720618"/>
              <a:gd name="connsiteY54" fmla="*/ 1763403 h 2882520"/>
              <a:gd name="connsiteX55" fmla="*/ 1965277 w 3720618"/>
              <a:gd name="connsiteY55" fmla="*/ 1804346 h 2882520"/>
              <a:gd name="connsiteX56" fmla="*/ 2006221 w 3720618"/>
              <a:gd name="connsiteY56" fmla="*/ 1831642 h 2882520"/>
              <a:gd name="connsiteX57" fmla="*/ 2074460 w 3720618"/>
              <a:gd name="connsiteY57" fmla="*/ 1872585 h 2882520"/>
              <a:gd name="connsiteX58" fmla="*/ 2115403 w 3720618"/>
              <a:gd name="connsiteY58" fmla="*/ 1899881 h 2882520"/>
              <a:gd name="connsiteX59" fmla="*/ 2135874 w 3720618"/>
              <a:gd name="connsiteY59" fmla="*/ 1913529 h 2882520"/>
              <a:gd name="connsiteX60" fmla="*/ 2149522 w 3720618"/>
              <a:gd name="connsiteY60" fmla="*/ 1934000 h 2882520"/>
              <a:gd name="connsiteX61" fmla="*/ 2190466 w 3720618"/>
              <a:gd name="connsiteY61" fmla="*/ 1954472 h 2882520"/>
              <a:gd name="connsiteX62" fmla="*/ 2217761 w 3720618"/>
              <a:gd name="connsiteY62" fmla="*/ 1981767 h 2882520"/>
              <a:gd name="connsiteX63" fmla="*/ 2238233 w 3720618"/>
              <a:gd name="connsiteY63" fmla="*/ 2002239 h 2882520"/>
              <a:gd name="connsiteX64" fmla="*/ 2258704 w 3720618"/>
              <a:gd name="connsiteY64" fmla="*/ 2015887 h 2882520"/>
              <a:gd name="connsiteX65" fmla="*/ 2299648 w 3720618"/>
              <a:gd name="connsiteY65" fmla="*/ 2043182 h 2882520"/>
              <a:gd name="connsiteX66" fmla="*/ 2340591 w 3720618"/>
              <a:gd name="connsiteY66" fmla="*/ 2070478 h 2882520"/>
              <a:gd name="connsiteX67" fmla="*/ 2381534 w 3720618"/>
              <a:gd name="connsiteY67" fmla="*/ 2090949 h 2882520"/>
              <a:gd name="connsiteX68" fmla="*/ 2449773 w 3720618"/>
              <a:gd name="connsiteY68" fmla="*/ 2118245 h 2882520"/>
              <a:gd name="connsiteX69" fmla="*/ 2490716 w 3720618"/>
              <a:gd name="connsiteY69" fmla="*/ 2131893 h 2882520"/>
              <a:gd name="connsiteX70" fmla="*/ 2524836 w 3720618"/>
              <a:gd name="connsiteY70" fmla="*/ 2159188 h 2882520"/>
              <a:gd name="connsiteX71" fmla="*/ 2558955 w 3720618"/>
              <a:gd name="connsiteY71" fmla="*/ 2200132 h 2882520"/>
              <a:gd name="connsiteX72" fmla="*/ 2620370 w 3720618"/>
              <a:gd name="connsiteY72" fmla="*/ 2234251 h 2882520"/>
              <a:gd name="connsiteX73" fmla="*/ 2661313 w 3720618"/>
              <a:gd name="connsiteY73" fmla="*/ 2261546 h 2882520"/>
              <a:gd name="connsiteX74" fmla="*/ 2681785 w 3720618"/>
              <a:gd name="connsiteY74" fmla="*/ 2275194 h 2882520"/>
              <a:gd name="connsiteX75" fmla="*/ 2709080 w 3720618"/>
              <a:gd name="connsiteY75" fmla="*/ 2282018 h 2882520"/>
              <a:gd name="connsiteX76" fmla="*/ 2750024 w 3720618"/>
              <a:gd name="connsiteY76" fmla="*/ 2309314 h 2882520"/>
              <a:gd name="connsiteX77" fmla="*/ 2770495 w 3720618"/>
              <a:gd name="connsiteY77" fmla="*/ 2322961 h 2882520"/>
              <a:gd name="connsiteX78" fmla="*/ 2790967 w 3720618"/>
              <a:gd name="connsiteY78" fmla="*/ 2329785 h 2882520"/>
              <a:gd name="connsiteX79" fmla="*/ 2811439 w 3720618"/>
              <a:gd name="connsiteY79" fmla="*/ 2343433 h 2882520"/>
              <a:gd name="connsiteX80" fmla="*/ 2886501 w 3720618"/>
              <a:gd name="connsiteY80" fmla="*/ 2357081 h 2882520"/>
              <a:gd name="connsiteX81" fmla="*/ 2927445 w 3720618"/>
              <a:gd name="connsiteY81" fmla="*/ 2370729 h 2882520"/>
              <a:gd name="connsiteX82" fmla="*/ 2968388 w 3720618"/>
              <a:gd name="connsiteY82" fmla="*/ 2391200 h 2882520"/>
              <a:gd name="connsiteX83" fmla="*/ 3009331 w 3720618"/>
              <a:gd name="connsiteY83" fmla="*/ 2418496 h 2882520"/>
              <a:gd name="connsiteX84" fmla="*/ 3050274 w 3720618"/>
              <a:gd name="connsiteY84" fmla="*/ 2445791 h 2882520"/>
              <a:gd name="connsiteX85" fmla="*/ 3070746 w 3720618"/>
              <a:gd name="connsiteY85" fmla="*/ 2452615 h 2882520"/>
              <a:gd name="connsiteX86" fmla="*/ 3091218 w 3720618"/>
              <a:gd name="connsiteY86" fmla="*/ 2466263 h 2882520"/>
              <a:gd name="connsiteX87" fmla="*/ 3111689 w 3720618"/>
              <a:gd name="connsiteY87" fmla="*/ 2473087 h 2882520"/>
              <a:gd name="connsiteX88" fmla="*/ 3132161 w 3720618"/>
              <a:gd name="connsiteY88" fmla="*/ 2486735 h 2882520"/>
              <a:gd name="connsiteX89" fmla="*/ 3173104 w 3720618"/>
              <a:gd name="connsiteY89" fmla="*/ 2500382 h 2882520"/>
              <a:gd name="connsiteX90" fmla="*/ 3214048 w 3720618"/>
              <a:gd name="connsiteY90" fmla="*/ 2520854 h 2882520"/>
              <a:gd name="connsiteX91" fmla="*/ 3234519 w 3720618"/>
              <a:gd name="connsiteY91" fmla="*/ 2534502 h 2882520"/>
              <a:gd name="connsiteX92" fmla="*/ 3275463 w 3720618"/>
              <a:gd name="connsiteY92" fmla="*/ 2548149 h 2882520"/>
              <a:gd name="connsiteX93" fmla="*/ 3323230 w 3720618"/>
              <a:gd name="connsiteY93" fmla="*/ 2568621 h 2882520"/>
              <a:gd name="connsiteX94" fmla="*/ 3391469 w 3720618"/>
              <a:gd name="connsiteY94" fmla="*/ 2589093 h 2882520"/>
              <a:gd name="connsiteX95" fmla="*/ 3432412 w 3720618"/>
              <a:gd name="connsiteY95" fmla="*/ 2609564 h 2882520"/>
              <a:gd name="connsiteX96" fmla="*/ 3452883 w 3720618"/>
              <a:gd name="connsiteY96" fmla="*/ 2623212 h 2882520"/>
              <a:gd name="connsiteX97" fmla="*/ 3548418 w 3720618"/>
              <a:gd name="connsiteY97" fmla="*/ 2650508 h 2882520"/>
              <a:gd name="connsiteX98" fmla="*/ 3568889 w 3720618"/>
              <a:gd name="connsiteY98" fmla="*/ 2664155 h 2882520"/>
              <a:gd name="connsiteX99" fmla="*/ 3589361 w 3720618"/>
              <a:gd name="connsiteY99" fmla="*/ 2670979 h 2882520"/>
              <a:gd name="connsiteX100" fmla="*/ 3657600 w 3720618"/>
              <a:gd name="connsiteY100" fmla="*/ 2705099 h 2882520"/>
              <a:gd name="connsiteX101" fmla="*/ 3671248 w 3720618"/>
              <a:gd name="connsiteY101" fmla="*/ 2725570 h 2882520"/>
              <a:gd name="connsiteX102" fmla="*/ 3691719 w 3720618"/>
              <a:gd name="connsiteY102" fmla="*/ 2739218 h 2882520"/>
              <a:gd name="connsiteX103" fmla="*/ 3705367 w 3720618"/>
              <a:gd name="connsiteY103" fmla="*/ 2780161 h 2882520"/>
              <a:gd name="connsiteX104" fmla="*/ 3719015 w 3720618"/>
              <a:gd name="connsiteY104" fmla="*/ 2800633 h 2882520"/>
              <a:gd name="connsiteX105" fmla="*/ 3719015 w 3720618"/>
              <a:gd name="connsiteY105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521725 w 3720618"/>
              <a:gd name="connsiteY43" fmla="*/ 1429033 h 2882520"/>
              <a:gd name="connsiteX44" fmla="*/ 1542197 w 3720618"/>
              <a:gd name="connsiteY44" fmla="*/ 1449505 h 2882520"/>
              <a:gd name="connsiteX45" fmla="*/ 1617260 w 3720618"/>
              <a:gd name="connsiteY45" fmla="*/ 1510920 h 2882520"/>
              <a:gd name="connsiteX46" fmla="*/ 1671851 w 3720618"/>
              <a:gd name="connsiteY46" fmla="*/ 1565511 h 2882520"/>
              <a:gd name="connsiteX47" fmla="*/ 1746913 w 3720618"/>
              <a:gd name="connsiteY47" fmla="*/ 1633749 h 2882520"/>
              <a:gd name="connsiteX48" fmla="*/ 1767385 w 3720618"/>
              <a:gd name="connsiteY48" fmla="*/ 1647397 h 2882520"/>
              <a:gd name="connsiteX49" fmla="*/ 1787857 w 3720618"/>
              <a:gd name="connsiteY49" fmla="*/ 1667869 h 2882520"/>
              <a:gd name="connsiteX50" fmla="*/ 1808328 w 3720618"/>
              <a:gd name="connsiteY50" fmla="*/ 1674693 h 2882520"/>
              <a:gd name="connsiteX51" fmla="*/ 1849271 w 3720618"/>
              <a:gd name="connsiteY51" fmla="*/ 1701988 h 2882520"/>
              <a:gd name="connsiteX52" fmla="*/ 1890215 w 3720618"/>
              <a:gd name="connsiteY52" fmla="*/ 1736108 h 2882520"/>
              <a:gd name="connsiteX53" fmla="*/ 1937982 w 3720618"/>
              <a:gd name="connsiteY53" fmla="*/ 1763403 h 2882520"/>
              <a:gd name="connsiteX54" fmla="*/ 1965277 w 3720618"/>
              <a:gd name="connsiteY54" fmla="*/ 1804346 h 2882520"/>
              <a:gd name="connsiteX55" fmla="*/ 2006221 w 3720618"/>
              <a:gd name="connsiteY55" fmla="*/ 1831642 h 2882520"/>
              <a:gd name="connsiteX56" fmla="*/ 2074460 w 3720618"/>
              <a:gd name="connsiteY56" fmla="*/ 1872585 h 2882520"/>
              <a:gd name="connsiteX57" fmla="*/ 2115403 w 3720618"/>
              <a:gd name="connsiteY57" fmla="*/ 1899881 h 2882520"/>
              <a:gd name="connsiteX58" fmla="*/ 2135874 w 3720618"/>
              <a:gd name="connsiteY58" fmla="*/ 1913529 h 2882520"/>
              <a:gd name="connsiteX59" fmla="*/ 2149522 w 3720618"/>
              <a:gd name="connsiteY59" fmla="*/ 1934000 h 2882520"/>
              <a:gd name="connsiteX60" fmla="*/ 2190466 w 3720618"/>
              <a:gd name="connsiteY60" fmla="*/ 1954472 h 2882520"/>
              <a:gd name="connsiteX61" fmla="*/ 2217761 w 3720618"/>
              <a:gd name="connsiteY61" fmla="*/ 1981767 h 2882520"/>
              <a:gd name="connsiteX62" fmla="*/ 2238233 w 3720618"/>
              <a:gd name="connsiteY62" fmla="*/ 2002239 h 2882520"/>
              <a:gd name="connsiteX63" fmla="*/ 2258704 w 3720618"/>
              <a:gd name="connsiteY63" fmla="*/ 2015887 h 2882520"/>
              <a:gd name="connsiteX64" fmla="*/ 2299648 w 3720618"/>
              <a:gd name="connsiteY64" fmla="*/ 2043182 h 2882520"/>
              <a:gd name="connsiteX65" fmla="*/ 2340591 w 3720618"/>
              <a:gd name="connsiteY65" fmla="*/ 2070478 h 2882520"/>
              <a:gd name="connsiteX66" fmla="*/ 2381534 w 3720618"/>
              <a:gd name="connsiteY66" fmla="*/ 2090949 h 2882520"/>
              <a:gd name="connsiteX67" fmla="*/ 2449773 w 3720618"/>
              <a:gd name="connsiteY67" fmla="*/ 2118245 h 2882520"/>
              <a:gd name="connsiteX68" fmla="*/ 2490716 w 3720618"/>
              <a:gd name="connsiteY68" fmla="*/ 2131893 h 2882520"/>
              <a:gd name="connsiteX69" fmla="*/ 2524836 w 3720618"/>
              <a:gd name="connsiteY69" fmla="*/ 2159188 h 2882520"/>
              <a:gd name="connsiteX70" fmla="*/ 2558955 w 3720618"/>
              <a:gd name="connsiteY70" fmla="*/ 2200132 h 2882520"/>
              <a:gd name="connsiteX71" fmla="*/ 2620370 w 3720618"/>
              <a:gd name="connsiteY71" fmla="*/ 2234251 h 2882520"/>
              <a:gd name="connsiteX72" fmla="*/ 2661313 w 3720618"/>
              <a:gd name="connsiteY72" fmla="*/ 2261546 h 2882520"/>
              <a:gd name="connsiteX73" fmla="*/ 2681785 w 3720618"/>
              <a:gd name="connsiteY73" fmla="*/ 2275194 h 2882520"/>
              <a:gd name="connsiteX74" fmla="*/ 2709080 w 3720618"/>
              <a:gd name="connsiteY74" fmla="*/ 2282018 h 2882520"/>
              <a:gd name="connsiteX75" fmla="*/ 2750024 w 3720618"/>
              <a:gd name="connsiteY75" fmla="*/ 2309314 h 2882520"/>
              <a:gd name="connsiteX76" fmla="*/ 2770495 w 3720618"/>
              <a:gd name="connsiteY76" fmla="*/ 2322961 h 2882520"/>
              <a:gd name="connsiteX77" fmla="*/ 2790967 w 3720618"/>
              <a:gd name="connsiteY77" fmla="*/ 2329785 h 2882520"/>
              <a:gd name="connsiteX78" fmla="*/ 2811439 w 3720618"/>
              <a:gd name="connsiteY78" fmla="*/ 2343433 h 2882520"/>
              <a:gd name="connsiteX79" fmla="*/ 2886501 w 3720618"/>
              <a:gd name="connsiteY79" fmla="*/ 2357081 h 2882520"/>
              <a:gd name="connsiteX80" fmla="*/ 2927445 w 3720618"/>
              <a:gd name="connsiteY80" fmla="*/ 2370729 h 2882520"/>
              <a:gd name="connsiteX81" fmla="*/ 2968388 w 3720618"/>
              <a:gd name="connsiteY81" fmla="*/ 2391200 h 2882520"/>
              <a:gd name="connsiteX82" fmla="*/ 3009331 w 3720618"/>
              <a:gd name="connsiteY82" fmla="*/ 2418496 h 2882520"/>
              <a:gd name="connsiteX83" fmla="*/ 3050274 w 3720618"/>
              <a:gd name="connsiteY83" fmla="*/ 2445791 h 2882520"/>
              <a:gd name="connsiteX84" fmla="*/ 3070746 w 3720618"/>
              <a:gd name="connsiteY84" fmla="*/ 2452615 h 2882520"/>
              <a:gd name="connsiteX85" fmla="*/ 3091218 w 3720618"/>
              <a:gd name="connsiteY85" fmla="*/ 2466263 h 2882520"/>
              <a:gd name="connsiteX86" fmla="*/ 3111689 w 3720618"/>
              <a:gd name="connsiteY86" fmla="*/ 2473087 h 2882520"/>
              <a:gd name="connsiteX87" fmla="*/ 3132161 w 3720618"/>
              <a:gd name="connsiteY87" fmla="*/ 2486735 h 2882520"/>
              <a:gd name="connsiteX88" fmla="*/ 3173104 w 3720618"/>
              <a:gd name="connsiteY88" fmla="*/ 2500382 h 2882520"/>
              <a:gd name="connsiteX89" fmla="*/ 3214048 w 3720618"/>
              <a:gd name="connsiteY89" fmla="*/ 2520854 h 2882520"/>
              <a:gd name="connsiteX90" fmla="*/ 3234519 w 3720618"/>
              <a:gd name="connsiteY90" fmla="*/ 2534502 h 2882520"/>
              <a:gd name="connsiteX91" fmla="*/ 3275463 w 3720618"/>
              <a:gd name="connsiteY91" fmla="*/ 2548149 h 2882520"/>
              <a:gd name="connsiteX92" fmla="*/ 3323230 w 3720618"/>
              <a:gd name="connsiteY92" fmla="*/ 2568621 h 2882520"/>
              <a:gd name="connsiteX93" fmla="*/ 3391469 w 3720618"/>
              <a:gd name="connsiteY93" fmla="*/ 2589093 h 2882520"/>
              <a:gd name="connsiteX94" fmla="*/ 3432412 w 3720618"/>
              <a:gd name="connsiteY94" fmla="*/ 2609564 h 2882520"/>
              <a:gd name="connsiteX95" fmla="*/ 3452883 w 3720618"/>
              <a:gd name="connsiteY95" fmla="*/ 2623212 h 2882520"/>
              <a:gd name="connsiteX96" fmla="*/ 3548418 w 3720618"/>
              <a:gd name="connsiteY96" fmla="*/ 2650508 h 2882520"/>
              <a:gd name="connsiteX97" fmla="*/ 3568889 w 3720618"/>
              <a:gd name="connsiteY97" fmla="*/ 2664155 h 2882520"/>
              <a:gd name="connsiteX98" fmla="*/ 3589361 w 3720618"/>
              <a:gd name="connsiteY98" fmla="*/ 2670979 h 2882520"/>
              <a:gd name="connsiteX99" fmla="*/ 3657600 w 3720618"/>
              <a:gd name="connsiteY99" fmla="*/ 2705099 h 2882520"/>
              <a:gd name="connsiteX100" fmla="*/ 3671248 w 3720618"/>
              <a:gd name="connsiteY100" fmla="*/ 2725570 h 2882520"/>
              <a:gd name="connsiteX101" fmla="*/ 3691719 w 3720618"/>
              <a:gd name="connsiteY101" fmla="*/ 2739218 h 2882520"/>
              <a:gd name="connsiteX102" fmla="*/ 3705367 w 3720618"/>
              <a:gd name="connsiteY102" fmla="*/ 2780161 h 2882520"/>
              <a:gd name="connsiteX103" fmla="*/ 3719015 w 3720618"/>
              <a:gd name="connsiteY103" fmla="*/ 2800633 h 2882520"/>
              <a:gd name="connsiteX104" fmla="*/ 3719015 w 3720618"/>
              <a:gd name="connsiteY104" fmla="*/ 2882520 h 2882520"/>
              <a:gd name="connsiteX0" fmla="*/ 0 w 3720562"/>
              <a:gd name="connsiteY0" fmla="*/ 9666 h 2887282"/>
              <a:gd name="connsiteX1" fmla="*/ 388961 w 3720562"/>
              <a:gd name="connsiteY1" fmla="*/ 9666 h 2887282"/>
              <a:gd name="connsiteX2" fmla="*/ 443552 w 3720562"/>
              <a:gd name="connsiteY2" fmla="*/ 23314 h 2887282"/>
              <a:gd name="connsiteX3" fmla="*/ 484495 w 3720562"/>
              <a:gd name="connsiteY3" fmla="*/ 50609 h 2887282"/>
              <a:gd name="connsiteX4" fmla="*/ 491319 w 3720562"/>
              <a:gd name="connsiteY4" fmla="*/ 71081 h 2887282"/>
              <a:gd name="connsiteX5" fmla="*/ 532263 w 3720562"/>
              <a:gd name="connsiteY5" fmla="*/ 98376 h 2887282"/>
              <a:gd name="connsiteX6" fmla="*/ 545910 w 3720562"/>
              <a:gd name="connsiteY6" fmla="*/ 139320 h 2887282"/>
              <a:gd name="connsiteX7" fmla="*/ 552734 w 3720562"/>
              <a:gd name="connsiteY7" fmla="*/ 173439 h 2887282"/>
              <a:gd name="connsiteX8" fmla="*/ 566382 w 3720562"/>
              <a:gd name="connsiteY8" fmla="*/ 214382 h 2887282"/>
              <a:gd name="connsiteX9" fmla="*/ 573206 w 3720562"/>
              <a:gd name="connsiteY9" fmla="*/ 234854 h 2887282"/>
              <a:gd name="connsiteX10" fmla="*/ 586854 w 3720562"/>
              <a:gd name="connsiteY10" fmla="*/ 275797 h 2887282"/>
              <a:gd name="connsiteX11" fmla="*/ 600501 w 3720562"/>
              <a:gd name="connsiteY11" fmla="*/ 296269 h 2887282"/>
              <a:gd name="connsiteX12" fmla="*/ 607325 w 3720562"/>
              <a:gd name="connsiteY12" fmla="*/ 316740 h 2887282"/>
              <a:gd name="connsiteX13" fmla="*/ 655092 w 3720562"/>
              <a:gd name="connsiteY13" fmla="*/ 371332 h 2887282"/>
              <a:gd name="connsiteX14" fmla="*/ 723331 w 3720562"/>
              <a:gd name="connsiteY14" fmla="*/ 480514 h 2887282"/>
              <a:gd name="connsiteX15" fmla="*/ 736979 w 3720562"/>
              <a:gd name="connsiteY15" fmla="*/ 500985 h 2887282"/>
              <a:gd name="connsiteX16" fmla="*/ 757451 w 3720562"/>
              <a:gd name="connsiteY16" fmla="*/ 541929 h 2887282"/>
              <a:gd name="connsiteX17" fmla="*/ 771098 w 3720562"/>
              <a:gd name="connsiteY17" fmla="*/ 569224 h 2887282"/>
              <a:gd name="connsiteX18" fmla="*/ 812042 w 3720562"/>
              <a:gd name="connsiteY18" fmla="*/ 603343 h 2887282"/>
              <a:gd name="connsiteX19" fmla="*/ 859809 w 3720562"/>
              <a:gd name="connsiteY19" fmla="*/ 664758 h 2887282"/>
              <a:gd name="connsiteX20" fmla="*/ 873457 w 3720562"/>
              <a:gd name="connsiteY20" fmla="*/ 692054 h 2887282"/>
              <a:gd name="connsiteX21" fmla="*/ 914400 w 3720562"/>
              <a:gd name="connsiteY21" fmla="*/ 732997 h 2887282"/>
              <a:gd name="connsiteX22" fmla="*/ 948519 w 3720562"/>
              <a:gd name="connsiteY22" fmla="*/ 760293 h 2887282"/>
              <a:gd name="connsiteX23" fmla="*/ 975815 w 3720562"/>
              <a:gd name="connsiteY23" fmla="*/ 801236 h 2887282"/>
              <a:gd name="connsiteX24" fmla="*/ 1003110 w 3720562"/>
              <a:gd name="connsiteY24" fmla="*/ 842179 h 2887282"/>
              <a:gd name="connsiteX25" fmla="*/ 1016758 w 3720562"/>
              <a:gd name="connsiteY25" fmla="*/ 862651 h 2887282"/>
              <a:gd name="connsiteX26" fmla="*/ 1030406 w 3720562"/>
              <a:gd name="connsiteY26" fmla="*/ 883123 h 2887282"/>
              <a:gd name="connsiteX27" fmla="*/ 1050877 w 3720562"/>
              <a:gd name="connsiteY27" fmla="*/ 903594 h 2887282"/>
              <a:gd name="connsiteX28" fmla="*/ 1078173 w 3720562"/>
              <a:gd name="connsiteY28" fmla="*/ 944537 h 2887282"/>
              <a:gd name="connsiteX29" fmla="*/ 1105469 w 3720562"/>
              <a:gd name="connsiteY29" fmla="*/ 985481 h 2887282"/>
              <a:gd name="connsiteX30" fmla="*/ 1132764 w 3720562"/>
              <a:gd name="connsiteY30" fmla="*/ 1026424 h 2887282"/>
              <a:gd name="connsiteX31" fmla="*/ 1153236 w 3720562"/>
              <a:gd name="connsiteY31" fmla="*/ 1040072 h 2887282"/>
              <a:gd name="connsiteX32" fmla="*/ 1160060 w 3720562"/>
              <a:gd name="connsiteY32" fmla="*/ 1060543 h 2887282"/>
              <a:gd name="connsiteX33" fmla="*/ 1187355 w 3720562"/>
              <a:gd name="connsiteY33" fmla="*/ 1101487 h 2887282"/>
              <a:gd name="connsiteX34" fmla="*/ 1207827 w 3720562"/>
              <a:gd name="connsiteY34" fmla="*/ 1142430 h 2887282"/>
              <a:gd name="connsiteX35" fmla="*/ 1214651 w 3720562"/>
              <a:gd name="connsiteY35" fmla="*/ 1162902 h 2887282"/>
              <a:gd name="connsiteX36" fmla="*/ 1255594 w 3720562"/>
              <a:gd name="connsiteY36" fmla="*/ 1183373 h 2887282"/>
              <a:gd name="connsiteX37" fmla="*/ 1269242 w 3720562"/>
              <a:gd name="connsiteY37" fmla="*/ 1203845 h 2887282"/>
              <a:gd name="connsiteX38" fmla="*/ 1310185 w 3720562"/>
              <a:gd name="connsiteY38" fmla="*/ 1231140 h 2887282"/>
              <a:gd name="connsiteX39" fmla="*/ 1330657 w 3720562"/>
              <a:gd name="connsiteY39" fmla="*/ 1244788 h 2887282"/>
              <a:gd name="connsiteX40" fmla="*/ 1371600 w 3720562"/>
              <a:gd name="connsiteY40" fmla="*/ 1278908 h 2887282"/>
              <a:gd name="connsiteX41" fmla="*/ 1385248 w 3720562"/>
              <a:gd name="connsiteY41" fmla="*/ 1299379 h 2887282"/>
              <a:gd name="connsiteX42" fmla="*/ 1405719 w 3720562"/>
              <a:gd name="connsiteY42" fmla="*/ 1313027 h 2887282"/>
              <a:gd name="connsiteX43" fmla="*/ 1521725 w 3720562"/>
              <a:gd name="connsiteY43" fmla="*/ 1429033 h 2887282"/>
              <a:gd name="connsiteX44" fmla="*/ 1542197 w 3720562"/>
              <a:gd name="connsiteY44" fmla="*/ 1449505 h 2887282"/>
              <a:gd name="connsiteX45" fmla="*/ 1617260 w 3720562"/>
              <a:gd name="connsiteY45" fmla="*/ 1510920 h 2887282"/>
              <a:gd name="connsiteX46" fmla="*/ 1671851 w 3720562"/>
              <a:gd name="connsiteY46" fmla="*/ 1565511 h 2887282"/>
              <a:gd name="connsiteX47" fmla="*/ 1746913 w 3720562"/>
              <a:gd name="connsiteY47" fmla="*/ 1633749 h 2887282"/>
              <a:gd name="connsiteX48" fmla="*/ 1767385 w 3720562"/>
              <a:gd name="connsiteY48" fmla="*/ 1647397 h 2887282"/>
              <a:gd name="connsiteX49" fmla="*/ 1787857 w 3720562"/>
              <a:gd name="connsiteY49" fmla="*/ 1667869 h 2887282"/>
              <a:gd name="connsiteX50" fmla="*/ 1808328 w 3720562"/>
              <a:gd name="connsiteY50" fmla="*/ 1674693 h 2887282"/>
              <a:gd name="connsiteX51" fmla="*/ 1849271 w 3720562"/>
              <a:gd name="connsiteY51" fmla="*/ 1701988 h 2887282"/>
              <a:gd name="connsiteX52" fmla="*/ 1890215 w 3720562"/>
              <a:gd name="connsiteY52" fmla="*/ 1736108 h 2887282"/>
              <a:gd name="connsiteX53" fmla="*/ 1937982 w 3720562"/>
              <a:gd name="connsiteY53" fmla="*/ 1763403 h 2887282"/>
              <a:gd name="connsiteX54" fmla="*/ 1965277 w 3720562"/>
              <a:gd name="connsiteY54" fmla="*/ 1804346 h 2887282"/>
              <a:gd name="connsiteX55" fmla="*/ 2006221 w 3720562"/>
              <a:gd name="connsiteY55" fmla="*/ 1831642 h 2887282"/>
              <a:gd name="connsiteX56" fmla="*/ 2074460 w 3720562"/>
              <a:gd name="connsiteY56" fmla="*/ 1872585 h 2887282"/>
              <a:gd name="connsiteX57" fmla="*/ 2115403 w 3720562"/>
              <a:gd name="connsiteY57" fmla="*/ 1899881 h 2887282"/>
              <a:gd name="connsiteX58" fmla="*/ 2135874 w 3720562"/>
              <a:gd name="connsiteY58" fmla="*/ 1913529 h 2887282"/>
              <a:gd name="connsiteX59" fmla="*/ 2149522 w 3720562"/>
              <a:gd name="connsiteY59" fmla="*/ 1934000 h 2887282"/>
              <a:gd name="connsiteX60" fmla="*/ 2190466 w 3720562"/>
              <a:gd name="connsiteY60" fmla="*/ 1954472 h 2887282"/>
              <a:gd name="connsiteX61" fmla="*/ 2217761 w 3720562"/>
              <a:gd name="connsiteY61" fmla="*/ 1981767 h 2887282"/>
              <a:gd name="connsiteX62" fmla="*/ 2238233 w 3720562"/>
              <a:gd name="connsiteY62" fmla="*/ 2002239 h 2887282"/>
              <a:gd name="connsiteX63" fmla="*/ 2258704 w 3720562"/>
              <a:gd name="connsiteY63" fmla="*/ 2015887 h 2887282"/>
              <a:gd name="connsiteX64" fmla="*/ 2299648 w 3720562"/>
              <a:gd name="connsiteY64" fmla="*/ 2043182 h 2887282"/>
              <a:gd name="connsiteX65" fmla="*/ 2340591 w 3720562"/>
              <a:gd name="connsiteY65" fmla="*/ 2070478 h 2887282"/>
              <a:gd name="connsiteX66" fmla="*/ 2381534 w 3720562"/>
              <a:gd name="connsiteY66" fmla="*/ 2090949 h 2887282"/>
              <a:gd name="connsiteX67" fmla="*/ 2449773 w 3720562"/>
              <a:gd name="connsiteY67" fmla="*/ 2118245 h 2887282"/>
              <a:gd name="connsiteX68" fmla="*/ 2490716 w 3720562"/>
              <a:gd name="connsiteY68" fmla="*/ 2131893 h 2887282"/>
              <a:gd name="connsiteX69" fmla="*/ 2524836 w 3720562"/>
              <a:gd name="connsiteY69" fmla="*/ 2159188 h 2887282"/>
              <a:gd name="connsiteX70" fmla="*/ 2558955 w 3720562"/>
              <a:gd name="connsiteY70" fmla="*/ 2200132 h 2887282"/>
              <a:gd name="connsiteX71" fmla="*/ 2620370 w 3720562"/>
              <a:gd name="connsiteY71" fmla="*/ 2234251 h 2887282"/>
              <a:gd name="connsiteX72" fmla="*/ 2661313 w 3720562"/>
              <a:gd name="connsiteY72" fmla="*/ 2261546 h 2887282"/>
              <a:gd name="connsiteX73" fmla="*/ 2681785 w 3720562"/>
              <a:gd name="connsiteY73" fmla="*/ 2275194 h 2887282"/>
              <a:gd name="connsiteX74" fmla="*/ 2709080 w 3720562"/>
              <a:gd name="connsiteY74" fmla="*/ 2282018 h 2887282"/>
              <a:gd name="connsiteX75" fmla="*/ 2750024 w 3720562"/>
              <a:gd name="connsiteY75" fmla="*/ 2309314 h 2887282"/>
              <a:gd name="connsiteX76" fmla="*/ 2770495 w 3720562"/>
              <a:gd name="connsiteY76" fmla="*/ 2322961 h 2887282"/>
              <a:gd name="connsiteX77" fmla="*/ 2790967 w 3720562"/>
              <a:gd name="connsiteY77" fmla="*/ 2329785 h 2887282"/>
              <a:gd name="connsiteX78" fmla="*/ 2811439 w 3720562"/>
              <a:gd name="connsiteY78" fmla="*/ 2343433 h 2887282"/>
              <a:gd name="connsiteX79" fmla="*/ 2886501 w 3720562"/>
              <a:gd name="connsiteY79" fmla="*/ 2357081 h 2887282"/>
              <a:gd name="connsiteX80" fmla="*/ 2927445 w 3720562"/>
              <a:gd name="connsiteY80" fmla="*/ 2370729 h 2887282"/>
              <a:gd name="connsiteX81" fmla="*/ 2968388 w 3720562"/>
              <a:gd name="connsiteY81" fmla="*/ 2391200 h 2887282"/>
              <a:gd name="connsiteX82" fmla="*/ 3009331 w 3720562"/>
              <a:gd name="connsiteY82" fmla="*/ 2418496 h 2887282"/>
              <a:gd name="connsiteX83" fmla="*/ 3050274 w 3720562"/>
              <a:gd name="connsiteY83" fmla="*/ 2445791 h 2887282"/>
              <a:gd name="connsiteX84" fmla="*/ 3070746 w 3720562"/>
              <a:gd name="connsiteY84" fmla="*/ 2452615 h 2887282"/>
              <a:gd name="connsiteX85" fmla="*/ 3091218 w 3720562"/>
              <a:gd name="connsiteY85" fmla="*/ 2466263 h 2887282"/>
              <a:gd name="connsiteX86" fmla="*/ 3111689 w 3720562"/>
              <a:gd name="connsiteY86" fmla="*/ 2473087 h 2887282"/>
              <a:gd name="connsiteX87" fmla="*/ 3132161 w 3720562"/>
              <a:gd name="connsiteY87" fmla="*/ 2486735 h 2887282"/>
              <a:gd name="connsiteX88" fmla="*/ 3173104 w 3720562"/>
              <a:gd name="connsiteY88" fmla="*/ 2500382 h 2887282"/>
              <a:gd name="connsiteX89" fmla="*/ 3214048 w 3720562"/>
              <a:gd name="connsiteY89" fmla="*/ 2520854 h 2887282"/>
              <a:gd name="connsiteX90" fmla="*/ 3234519 w 3720562"/>
              <a:gd name="connsiteY90" fmla="*/ 2534502 h 2887282"/>
              <a:gd name="connsiteX91" fmla="*/ 3275463 w 3720562"/>
              <a:gd name="connsiteY91" fmla="*/ 2548149 h 2887282"/>
              <a:gd name="connsiteX92" fmla="*/ 3323230 w 3720562"/>
              <a:gd name="connsiteY92" fmla="*/ 2568621 h 2887282"/>
              <a:gd name="connsiteX93" fmla="*/ 3391469 w 3720562"/>
              <a:gd name="connsiteY93" fmla="*/ 2589093 h 2887282"/>
              <a:gd name="connsiteX94" fmla="*/ 3432412 w 3720562"/>
              <a:gd name="connsiteY94" fmla="*/ 2609564 h 2887282"/>
              <a:gd name="connsiteX95" fmla="*/ 3452883 w 3720562"/>
              <a:gd name="connsiteY95" fmla="*/ 2623212 h 2887282"/>
              <a:gd name="connsiteX96" fmla="*/ 3548418 w 3720562"/>
              <a:gd name="connsiteY96" fmla="*/ 2650508 h 2887282"/>
              <a:gd name="connsiteX97" fmla="*/ 3568889 w 3720562"/>
              <a:gd name="connsiteY97" fmla="*/ 2664155 h 2887282"/>
              <a:gd name="connsiteX98" fmla="*/ 3589361 w 3720562"/>
              <a:gd name="connsiteY98" fmla="*/ 2670979 h 2887282"/>
              <a:gd name="connsiteX99" fmla="*/ 3657600 w 3720562"/>
              <a:gd name="connsiteY99" fmla="*/ 2705099 h 2887282"/>
              <a:gd name="connsiteX100" fmla="*/ 3671248 w 3720562"/>
              <a:gd name="connsiteY100" fmla="*/ 2725570 h 2887282"/>
              <a:gd name="connsiteX101" fmla="*/ 3691719 w 3720562"/>
              <a:gd name="connsiteY101" fmla="*/ 2739218 h 2887282"/>
              <a:gd name="connsiteX102" fmla="*/ 3705367 w 3720562"/>
              <a:gd name="connsiteY102" fmla="*/ 2780161 h 2887282"/>
              <a:gd name="connsiteX103" fmla="*/ 3719015 w 3720562"/>
              <a:gd name="connsiteY103" fmla="*/ 2800633 h 2887282"/>
              <a:gd name="connsiteX104" fmla="*/ 3666627 w 3720562"/>
              <a:gd name="connsiteY104" fmla="*/ 2887282 h 2887282"/>
              <a:gd name="connsiteX0" fmla="*/ 0 w 3706338"/>
              <a:gd name="connsiteY0" fmla="*/ 9666 h 2887282"/>
              <a:gd name="connsiteX1" fmla="*/ 388961 w 3706338"/>
              <a:gd name="connsiteY1" fmla="*/ 9666 h 2887282"/>
              <a:gd name="connsiteX2" fmla="*/ 443552 w 3706338"/>
              <a:gd name="connsiteY2" fmla="*/ 23314 h 2887282"/>
              <a:gd name="connsiteX3" fmla="*/ 484495 w 3706338"/>
              <a:gd name="connsiteY3" fmla="*/ 50609 h 2887282"/>
              <a:gd name="connsiteX4" fmla="*/ 491319 w 3706338"/>
              <a:gd name="connsiteY4" fmla="*/ 71081 h 2887282"/>
              <a:gd name="connsiteX5" fmla="*/ 532263 w 3706338"/>
              <a:gd name="connsiteY5" fmla="*/ 98376 h 2887282"/>
              <a:gd name="connsiteX6" fmla="*/ 545910 w 3706338"/>
              <a:gd name="connsiteY6" fmla="*/ 139320 h 2887282"/>
              <a:gd name="connsiteX7" fmla="*/ 552734 w 3706338"/>
              <a:gd name="connsiteY7" fmla="*/ 173439 h 2887282"/>
              <a:gd name="connsiteX8" fmla="*/ 566382 w 3706338"/>
              <a:gd name="connsiteY8" fmla="*/ 214382 h 2887282"/>
              <a:gd name="connsiteX9" fmla="*/ 573206 w 3706338"/>
              <a:gd name="connsiteY9" fmla="*/ 234854 h 2887282"/>
              <a:gd name="connsiteX10" fmla="*/ 586854 w 3706338"/>
              <a:gd name="connsiteY10" fmla="*/ 275797 h 2887282"/>
              <a:gd name="connsiteX11" fmla="*/ 600501 w 3706338"/>
              <a:gd name="connsiteY11" fmla="*/ 296269 h 2887282"/>
              <a:gd name="connsiteX12" fmla="*/ 607325 w 3706338"/>
              <a:gd name="connsiteY12" fmla="*/ 316740 h 2887282"/>
              <a:gd name="connsiteX13" fmla="*/ 655092 w 3706338"/>
              <a:gd name="connsiteY13" fmla="*/ 371332 h 2887282"/>
              <a:gd name="connsiteX14" fmla="*/ 723331 w 3706338"/>
              <a:gd name="connsiteY14" fmla="*/ 480514 h 2887282"/>
              <a:gd name="connsiteX15" fmla="*/ 736979 w 3706338"/>
              <a:gd name="connsiteY15" fmla="*/ 500985 h 2887282"/>
              <a:gd name="connsiteX16" fmla="*/ 757451 w 3706338"/>
              <a:gd name="connsiteY16" fmla="*/ 541929 h 2887282"/>
              <a:gd name="connsiteX17" fmla="*/ 771098 w 3706338"/>
              <a:gd name="connsiteY17" fmla="*/ 569224 h 2887282"/>
              <a:gd name="connsiteX18" fmla="*/ 812042 w 3706338"/>
              <a:gd name="connsiteY18" fmla="*/ 603343 h 2887282"/>
              <a:gd name="connsiteX19" fmla="*/ 859809 w 3706338"/>
              <a:gd name="connsiteY19" fmla="*/ 664758 h 2887282"/>
              <a:gd name="connsiteX20" fmla="*/ 873457 w 3706338"/>
              <a:gd name="connsiteY20" fmla="*/ 692054 h 2887282"/>
              <a:gd name="connsiteX21" fmla="*/ 914400 w 3706338"/>
              <a:gd name="connsiteY21" fmla="*/ 732997 h 2887282"/>
              <a:gd name="connsiteX22" fmla="*/ 948519 w 3706338"/>
              <a:gd name="connsiteY22" fmla="*/ 760293 h 2887282"/>
              <a:gd name="connsiteX23" fmla="*/ 975815 w 3706338"/>
              <a:gd name="connsiteY23" fmla="*/ 801236 h 2887282"/>
              <a:gd name="connsiteX24" fmla="*/ 1003110 w 3706338"/>
              <a:gd name="connsiteY24" fmla="*/ 842179 h 2887282"/>
              <a:gd name="connsiteX25" fmla="*/ 1016758 w 3706338"/>
              <a:gd name="connsiteY25" fmla="*/ 862651 h 2887282"/>
              <a:gd name="connsiteX26" fmla="*/ 1030406 w 3706338"/>
              <a:gd name="connsiteY26" fmla="*/ 883123 h 2887282"/>
              <a:gd name="connsiteX27" fmla="*/ 1050877 w 3706338"/>
              <a:gd name="connsiteY27" fmla="*/ 903594 h 2887282"/>
              <a:gd name="connsiteX28" fmla="*/ 1078173 w 3706338"/>
              <a:gd name="connsiteY28" fmla="*/ 944537 h 2887282"/>
              <a:gd name="connsiteX29" fmla="*/ 1105469 w 3706338"/>
              <a:gd name="connsiteY29" fmla="*/ 985481 h 2887282"/>
              <a:gd name="connsiteX30" fmla="*/ 1132764 w 3706338"/>
              <a:gd name="connsiteY30" fmla="*/ 1026424 h 2887282"/>
              <a:gd name="connsiteX31" fmla="*/ 1153236 w 3706338"/>
              <a:gd name="connsiteY31" fmla="*/ 1040072 h 2887282"/>
              <a:gd name="connsiteX32" fmla="*/ 1160060 w 3706338"/>
              <a:gd name="connsiteY32" fmla="*/ 1060543 h 2887282"/>
              <a:gd name="connsiteX33" fmla="*/ 1187355 w 3706338"/>
              <a:gd name="connsiteY33" fmla="*/ 1101487 h 2887282"/>
              <a:gd name="connsiteX34" fmla="*/ 1207827 w 3706338"/>
              <a:gd name="connsiteY34" fmla="*/ 1142430 h 2887282"/>
              <a:gd name="connsiteX35" fmla="*/ 1214651 w 3706338"/>
              <a:gd name="connsiteY35" fmla="*/ 1162902 h 2887282"/>
              <a:gd name="connsiteX36" fmla="*/ 1255594 w 3706338"/>
              <a:gd name="connsiteY36" fmla="*/ 1183373 h 2887282"/>
              <a:gd name="connsiteX37" fmla="*/ 1269242 w 3706338"/>
              <a:gd name="connsiteY37" fmla="*/ 1203845 h 2887282"/>
              <a:gd name="connsiteX38" fmla="*/ 1310185 w 3706338"/>
              <a:gd name="connsiteY38" fmla="*/ 1231140 h 2887282"/>
              <a:gd name="connsiteX39" fmla="*/ 1330657 w 3706338"/>
              <a:gd name="connsiteY39" fmla="*/ 1244788 h 2887282"/>
              <a:gd name="connsiteX40" fmla="*/ 1371600 w 3706338"/>
              <a:gd name="connsiteY40" fmla="*/ 1278908 h 2887282"/>
              <a:gd name="connsiteX41" fmla="*/ 1385248 w 3706338"/>
              <a:gd name="connsiteY41" fmla="*/ 1299379 h 2887282"/>
              <a:gd name="connsiteX42" fmla="*/ 1405719 w 3706338"/>
              <a:gd name="connsiteY42" fmla="*/ 1313027 h 2887282"/>
              <a:gd name="connsiteX43" fmla="*/ 1521725 w 3706338"/>
              <a:gd name="connsiteY43" fmla="*/ 1429033 h 2887282"/>
              <a:gd name="connsiteX44" fmla="*/ 1542197 w 3706338"/>
              <a:gd name="connsiteY44" fmla="*/ 1449505 h 2887282"/>
              <a:gd name="connsiteX45" fmla="*/ 1617260 w 3706338"/>
              <a:gd name="connsiteY45" fmla="*/ 1510920 h 2887282"/>
              <a:gd name="connsiteX46" fmla="*/ 1671851 w 3706338"/>
              <a:gd name="connsiteY46" fmla="*/ 1565511 h 2887282"/>
              <a:gd name="connsiteX47" fmla="*/ 1746913 w 3706338"/>
              <a:gd name="connsiteY47" fmla="*/ 1633749 h 2887282"/>
              <a:gd name="connsiteX48" fmla="*/ 1767385 w 3706338"/>
              <a:gd name="connsiteY48" fmla="*/ 1647397 h 2887282"/>
              <a:gd name="connsiteX49" fmla="*/ 1787857 w 3706338"/>
              <a:gd name="connsiteY49" fmla="*/ 1667869 h 2887282"/>
              <a:gd name="connsiteX50" fmla="*/ 1808328 w 3706338"/>
              <a:gd name="connsiteY50" fmla="*/ 1674693 h 2887282"/>
              <a:gd name="connsiteX51" fmla="*/ 1849271 w 3706338"/>
              <a:gd name="connsiteY51" fmla="*/ 1701988 h 2887282"/>
              <a:gd name="connsiteX52" fmla="*/ 1890215 w 3706338"/>
              <a:gd name="connsiteY52" fmla="*/ 1736108 h 2887282"/>
              <a:gd name="connsiteX53" fmla="*/ 1937982 w 3706338"/>
              <a:gd name="connsiteY53" fmla="*/ 1763403 h 2887282"/>
              <a:gd name="connsiteX54" fmla="*/ 1965277 w 3706338"/>
              <a:gd name="connsiteY54" fmla="*/ 1804346 h 2887282"/>
              <a:gd name="connsiteX55" fmla="*/ 2006221 w 3706338"/>
              <a:gd name="connsiteY55" fmla="*/ 1831642 h 2887282"/>
              <a:gd name="connsiteX56" fmla="*/ 2074460 w 3706338"/>
              <a:gd name="connsiteY56" fmla="*/ 1872585 h 2887282"/>
              <a:gd name="connsiteX57" fmla="*/ 2115403 w 3706338"/>
              <a:gd name="connsiteY57" fmla="*/ 1899881 h 2887282"/>
              <a:gd name="connsiteX58" fmla="*/ 2135874 w 3706338"/>
              <a:gd name="connsiteY58" fmla="*/ 1913529 h 2887282"/>
              <a:gd name="connsiteX59" fmla="*/ 2149522 w 3706338"/>
              <a:gd name="connsiteY59" fmla="*/ 1934000 h 2887282"/>
              <a:gd name="connsiteX60" fmla="*/ 2190466 w 3706338"/>
              <a:gd name="connsiteY60" fmla="*/ 1954472 h 2887282"/>
              <a:gd name="connsiteX61" fmla="*/ 2217761 w 3706338"/>
              <a:gd name="connsiteY61" fmla="*/ 1981767 h 2887282"/>
              <a:gd name="connsiteX62" fmla="*/ 2238233 w 3706338"/>
              <a:gd name="connsiteY62" fmla="*/ 2002239 h 2887282"/>
              <a:gd name="connsiteX63" fmla="*/ 2258704 w 3706338"/>
              <a:gd name="connsiteY63" fmla="*/ 2015887 h 2887282"/>
              <a:gd name="connsiteX64" fmla="*/ 2299648 w 3706338"/>
              <a:gd name="connsiteY64" fmla="*/ 2043182 h 2887282"/>
              <a:gd name="connsiteX65" fmla="*/ 2340591 w 3706338"/>
              <a:gd name="connsiteY65" fmla="*/ 2070478 h 2887282"/>
              <a:gd name="connsiteX66" fmla="*/ 2381534 w 3706338"/>
              <a:gd name="connsiteY66" fmla="*/ 2090949 h 2887282"/>
              <a:gd name="connsiteX67" fmla="*/ 2449773 w 3706338"/>
              <a:gd name="connsiteY67" fmla="*/ 2118245 h 2887282"/>
              <a:gd name="connsiteX68" fmla="*/ 2490716 w 3706338"/>
              <a:gd name="connsiteY68" fmla="*/ 2131893 h 2887282"/>
              <a:gd name="connsiteX69" fmla="*/ 2524836 w 3706338"/>
              <a:gd name="connsiteY69" fmla="*/ 2159188 h 2887282"/>
              <a:gd name="connsiteX70" fmla="*/ 2558955 w 3706338"/>
              <a:gd name="connsiteY70" fmla="*/ 2200132 h 2887282"/>
              <a:gd name="connsiteX71" fmla="*/ 2620370 w 3706338"/>
              <a:gd name="connsiteY71" fmla="*/ 2234251 h 2887282"/>
              <a:gd name="connsiteX72" fmla="*/ 2661313 w 3706338"/>
              <a:gd name="connsiteY72" fmla="*/ 2261546 h 2887282"/>
              <a:gd name="connsiteX73" fmla="*/ 2681785 w 3706338"/>
              <a:gd name="connsiteY73" fmla="*/ 2275194 h 2887282"/>
              <a:gd name="connsiteX74" fmla="*/ 2709080 w 3706338"/>
              <a:gd name="connsiteY74" fmla="*/ 2282018 h 2887282"/>
              <a:gd name="connsiteX75" fmla="*/ 2750024 w 3706338"/>
              <a:gd name="connsiteY75" fmla="*/ 2309314 h 2887282"/>
              <a:gd name="connsiteX76" fmla="*/ 2770495 w 3706338"/>
              <a:gd name="connsiteY76" fmla="*/ 2322961 h 2887282"/>
              <a:gd name="connsiteX77" fmla="*/ 2790967 w 3706338"/>
              <a:gd name="connsiteY77" fmla="*/ 2329785 h 2887282"/>
              <a:gd name="connsiteX78" fmla="*/ 2811439 w 3706338"/>
              <a:gd name="connsiteY78" fmla="*/ 2343433 h 2887282"/>
              <a:gd name="connsiteX79" fmla="*/ 2886501 w 3706338"/>
              <a:gd name="connsiteY79" fmla="*/ 2357081 h 2887282"/>
              <a:gd name="connsiteX80" fmla="*/ 2927445 w 3706338"/>
              <a:gd name="connsiteY80" fmla="*/ 2370729 h 2887282"/>
              <a:gd name="connsiteX81" fmla="*/ 2968388 w 3706338"/>
              <a:gd name="connsiteY81" fmla="*/ 2391200 h 2887282"/>
              <a:gd name="connsiteX82" fmla="*/ 3009331 w 3706338"/>
              <a:gd name="connsiteY82" fmla="*/ 2418496 h 2887282"/>
              <a:gd name="connsiteX83" fmla="*/ 3050274 w 3706338"/>
              <a:gd name="connsiteY83" fmla="*/ 2445791 h 2887282"/>
              <a:gd name="connsiteX84" fmla="*/ 3070746 w 3706338"/>
              <a:gd name="connsiteY84" fmla="*/ 2452615 h 2887282"/>
              <a:gd name="connsiteX85" fmla="*/ 3091218 w 3706338"/>
              <a:gd name="connsiteY85" fmla="*/ 2466263 h 2887282"/>
              <a:gd name="connsiteX86" fmla="*/ 3111689 w 3706338"/>
              <a:gd name="connsiteY86" fmla="*/ 2473087 h 2887282"/>
              <a:gd name="connsiteX87" fmla="*/ 3132161 w 3706338"/>
              <a:gd name="connsiteY87" fmla="*/ 2486735 h 2887282"/>
              <a:gd name="connsiteX88" fmla="*/ 3173104 w 3706338"/>
              <a:gd name="connsiteY88" fmla="*/ 2500382 h 2887282"/>
              <a:gd name="connsiteX89" fmla="*/ 3214048 w 3706338"/>
              <a:gd name="connsiteY89" fmla="*/ 2520854 h 2887282"/>
              <a:gd name="connsiteX90" fmla="*/ 3234519 w 3706338"/>
              <a:gd name="connsiteY90" fmla="*/ 2534502 h 2887282"/>
              <a:gd name="connsiteX91" fmla="*/ 3275463 w 3706338"/>
              <a:gd name="connsiteY91" fmla="*/ 2548149 h 2887282"/>
              <a:gd name="connsiteX92" fmla="*/ 3323230 w 3706338"/>
              <a:gd name="connsiteY92" fmla="*/ 2568621 h 2887282"/>
              <a:gd name="connsiteX93" fmla="*/ 3391469 w 3706338"/>
              <a:gd name="connsiteY93" fmla="*/ 2589093 h 2887282"/>
              <a:gd name="connsiteX94" fmla="*/ 3432412 w 3706338"/>
              <a:gd name="connsiteY94" fmla="*/ 2609564 h 2887282"/>
              <a:gd name="connsiteX95" fmla="*/ 3452883 w 3706338"/>
              <a:gd name="connsiteY95" fmla="*/ 2623212 h 2887282"/>
              <a:gd name="connsiteX96" fmla="*/ 3548418 w 3706338"/>
              <a:gd name="connsiteY96" fmla="*/ 2650508 h 2887282"/>
              <a:gd name="connsiteX97" fmla="*/ 3568889 w 3706338"/>
              <a:gd name="connsiteY97" fmla="*/ 2664155 h 2887282"/>
              <a:gd name="connsiteX98" fmla="*/ 3589361 w 3706338"/>
              <a:gd name="connsiteY98" fmla="*/ 2670979 h 2887282"/>
              <a:gd name="connsiteX99" fmla="*/ 3657600 w 3706338"/>
              <a:gd name="connsiteY99" fmla="*/ 2705099 h 2887282"/>
              <a:gd name="connsiteX100" fmla="*/ 3671248 w 3706338"/>
              <a:gd name="connsiteY100" fmla="*/ 2725570 h 2887282"/>
              <a:gd name="connsiteX101" fmla="*/ 3691719 w 3706338"/>
              <a:gd name="connsiteY101" fmla="*/ 2739218 h 2887282"/>
              <a:gd name="connsiteX102" fmla="*/ 3705367 w 3706338"/>
              <a:gd name="connsiteY102" fmla="*/ 2780161 h 2887282"/>
              <a:gd name="connsiteX103" fmla="*/ 3666627 w 3706338"/>
              <a:gd name="connsiteY103" fmla="*/ 2800633 h 2887282"/>
              <a:gd name="connsiteX104" fmla="*/ 3666627 w 3706338"/>
              <a:gd name="connsiteY104" fmla="*/ 2887282 h 2887282"/>
              <a:gd name="connsiteX0" fmla="*/ 0 w 3691739"/>
              <a:gd name="connsiteY0" fmla="*/ 9666 h 2887282"/>
              <a:gd name="connsiteX1" fmla="*/ 388961 w 3691739"/>
              <a:gd name="connsiteY1" fmla="*/ 9666 h 2887282"/>
              <a:gd name="connsiteX2" fmla="*/ 443552 w 3691739"/>
              <a:gd name="connsiteY2" fmla="*/ 23314 h 2887282"/>
              <a:gd name="connsiteX3" fmla="*/ 484495 w 3691739"/>
              <a:gd name="connsiteY3" fmla="*/ 50609 h 2887282"/>
              <a:gd name="connsiteX4" fmla="*/ 491319 w 3691739"/>
              <a:gd name="connsiteY4" fmla="*/ 71081 h 2887282"/>
              <a:gd name="connsiteX5" fmla="*/ 532263 w 3691739"/>
              <a:gd name="connsiteY5" fmla="*/ 98376 h 2887282"/>
              <a:gd name="connsiteX6" fmla="*/ 545910 w 3691739"/>
              <a:gd name="connsiteY6" fmla="*/ 139320 h 2887282"/>
              <a:gd name="connsiteX7" fmla="*/ 552734 w 3691739"/>
              <a:gd name="connsiteY7" fmla="*/ 173439 h 2887282"/>
              <a:gd name="connsiteX8" fmla="*/ 566382 w 3691739"/>
              <a:gd name="connsiteY8" fmla="*/ 214382 h 2887282"/>
              <a:gd name="connsiteX9" fmla="*/ 573206 w 3691739"/>
              <a:gd name="connsiteY9" fmla="*/ 234854 h 2887282"/>
              <a:gd name="connsiteX10" fmla="*/ 586854 w 3691739"/>
              <a:gd name="connsiteY10" fmla="*/ 275797 h 2887282"/>
              <a:gd name="connsiteX11" fmla="*/ 600501 w 3691739"/>
              <a:gd name="connsiteY11" fmla="*/ 296269 h 2887282"/>
              <a:gd name="connsiteX12" fmla="*/ 607325 w 3691739"/>
              <a:gd name="connsiteY12" fmla="*/ 316740 h 2887282"/>
              <a:gd name="connsiteX13" fmla="*/ 655092 w 3691739"/>
              <a:gd name="connsiteY13" fmla="*/ 371332 h 2887282"/>
              <a:gd name="connsiteX14" fmla="*/ 723331 w 3691739"/>
              <a:gd name="connsiteY14" fmla="*/ 480514 h 2887282"/>
              <a:gd name="connsiteX15" fmla="*/ 736979 w 3691739"/>
              <a:gd name="connsiteY15" fmla="*/ 500985 h 2887282"/>
              <a:gd name="connsiteX16" fmla="*/ 757451 w 3691739"/>
              <a:gd name="connsiteY16" fmla="*/ 541929 h 2887282"/>
              <a:gd name="connsiteX17" fmla="*/ 771098 w 3691739"/>
              <a:gd name="connsiteY17" fmla="*/ 569224 h 2887282"/>
              <a:gd name="connsiteX18" fmla="*/ 812042 w 3691739"/>
              <a:gd name="connsiteY18" fmla="*/ 603343 h 2887282"/>
              <a:gd name="connsiteX19" fmla="*/ 859809 w 3691739"/>
              <a:gd name="connsiteY19" fmla="*/ 664758 h 2887282"/>
              <a:gd name="connsiteX20" fmla="*/ 873457 w 3691739"/>
              <a:gd name="connsiteY20" fmla="*/ 692054 h 2887282"/>
              <a:gd name="connsiteX21" fmla="*/ 914400 w 3691739"/>
              <a:gd name="connsiteY21" fmla="*/ 732997 h 2887282"/>
              <a:gd name="connsiteX22" fmla="*/ 948519 w 3691739"/>
              <a:gd name="connsiteY22" fmla="*/ 760293 h 2887282"/>
              <a:gd name="connsiteX23" fmla="*/ 975815 w 3691739"/>
              <a:gd name="connsiteY23" fmla="*/ 801236 h 2887282"/>
              <a:gd name="connsiteX24" fmla="*/ 1003110 w 3691739"/>
              <a:gd name="connsiteY24" fmla="*/ 842179 h 2887282"/>
              <a:gd name="connsiteX25" fmla="*/ 1016758 w 3691739"/>
              <a:gd name="connsiteY25" fmla="*/ 862651 h 2887282"/>
              <a:gd name="connsiteX26" fmla="*/ 1030406 w 3691739"/>
              <a:gd name="connsiteY26" fmla="*/ 883123 h 2887282"/>
              <a:gd name="connsiteX27" fmla="*/ 1050877 w 3691739"/>
              <a:gd name="connsiteY27" fmla="*/ 903594 h 2887282"/>
              <a:gd name="connsiteX28" fmla="*/ 1078173 w 3691739"/>
              <a:gd name="connsiteY28" fmla="*/ 944537 h 2887282"/>
              <a:gd name="connsiteX29" fmla="*/ 1105469 w 3691739"/>
              <a:gd name="connsiteY29" fmla="*/ 985481 h 2887282"/>
              <a:gd name="connsiteX30" fmla="*/ 1132764 w 3691739"/>
              <a:gd name="connsiteY30" fmla="*/ 1026424 h 2887282"/>
              <a:gd name="connsiteX31" fmla="*/ 1153236 w 3691739"/>
              <a:gd name="connsiteY31" fmla="*/ 1040072 h 2887282"/>
              <a:gd name="connsiteX32" fmla="*/ 1160060 w 3691739"/>
              <a:gd name="connsiteY32" fmla="*/ 1060543 h 2887282"/>
              <a:gd name="connsiteX33" fmla="*/ 1187355 w 3691739"/>
              <a:gd name="connsiteY33" fmla="*/ 1101487 h 2887282"/>
              <a:gd name="connsiteX34" fmla="*/ 1207827 w 3691739"/>
              <a:gd name="connsiteY34" fmla="*/ 1142430 h 2887282"/>
              <a:gd name="connsiteX35" fmla="*/ 1214651 w 3691739"/>
              <a:gd name="connsiteY35" fmla="*/ 1162902 h 2887282"/>
              <a:gd name="connsiteX36" fmla="*/ 1255594 w 3691739"/>
              <a:gd name="connsiteY36" fmla="*/ 1183373 h 2887282"/>
              <a:gd name="connsiteX37" fmla="*/ 1269242 w 3691739"/>
              <a:gd name="connsiteY37" fmla="*/ 1203845 h 2887282"/>
              <a:gd name="connsiteX38" fmla="*/ 1310185 w 3691739"/>
              <a:gd name="connsiteY38" fmla="*/ 1231140 h 2887282"/>
              <a:gd name="connsiteX39" fmla="*/ 1330657 w 3691739"/>
              <a:gd name="connsiteY39" fmla="*/ 1244788 h 2887282"/>
              <a:gd name="connsiteX40" fmla="*/ 1371600 w 3691739"/>
              <a:gd name="connsiteY40" fmla="*/ 1278908 h 2887282"/>
              <a:gd name="connsiteX41" fmla="*/ 1385248 w 3691739"/>
              <a:gd name="connsiteY41" fmla="*/ 1299379 h 2887282"/>
              <a:gd name="connsiteX42" fmla="*/ 1405719 w 3691739"/>
              <a:gd name="connsiteY42" fmla="*/ 1313027 h 2887282"/>
              <a:gd name="connsiteX43" fmla="*/ 1521725 w 3691739"/>
              <a:gd name="connsiteY43" fmla="*/ 1429033 h 2887282"/>
              <a:gd name="connsiteX44" fmla="*/ 1542197 w 3691739"/>
              <a:gd name="connsiteY44" fmla="*/ 1449505 h 2887282"/>
              <a:gd name="connsiteX45" fmla="*/ 1617260 w 3691739"/>
              <a:gd name="connsiteY45" fmla="*/ 1510920 h 2887282"/>
              <a:gd name="connsiteX46" fmla="*/ 1671851 w 3691739"/>
              <a:gd name="connsiteY46" fmla="*/ 1565511 h 2887282"/>
              <a:gd name="connsiteX47" fmla="*/ 1746913 w 3691739"/>
              <a:gd name="connsiteY47" fmla="*/ 1633749 h 2887282"/>
              <a:gd name="connsiteX48" fmla="*/ 1767385 w 3691739"/>
              <a:gd name="connsiteY48" fmla="*/ 1647397 h 2887282"/>
              <a:gd name="connsiteX49" fmla="*/ 1787857 w 3691739"/>
              <a:gd name="connsiteY49" fmla="*/ 1667869 h 2887282"/>
              <a:gd name="connsiteX50" fmla="*/ 1808328 w 3691739"/>
              <a:gd name="connsiteY50" fmla="*/ 1674693 h 2887282"/>
              <a:gd name="connsiteX51" fmla="*/ 1849271 w 3691739"/>
              <a:gd name="connsiteY51" fmla="*/ 1701988 h 2887282"/>
              <a:gd name="connsiteX52" fmla="*/ 1890215 w 3691739"/>
              <a:gd name="connsiteY52" fmla="*/ 1736108 h 2887282"/>
              <a:gd name="connsiteX53" fmla="*/ 1937982 w 3691739"/>
              <a:gd name="connsiteY53" fmla="*/ 1763403 h 2887282"/>
              <a:gd name="connsiteX54" fmla="*/ 1965277 w 3691739"/>
              <a:gd name="connsiteY54" fmla="*/ 1804346 h 2887282"/>
              <a:gd name="connsiteX55" fmla="*/ 2006221 w 3691739"/>
              <a:gd name="connsiteY55" fmla="*/ 1831642 h 2887282"/>
              <a:gd name="connsiteX56" fmla="*/ 2074460 w 3691739"/>
              <a:gd name="connsiteY56" fmla="*/ 1872585 h 2887282"/>
              <a:gd name="connsiteX57" fmla="*/ 2115403 w 3691739"/>
              <a:gd name="connsiteY57" fmla="*/ 1899881 h 2887282"/>
              <a:gd name="connsiteX58" fmla="*/ 2135874 w 3691739"/>
              <a:gd name="connsiteY58" fmla="*/ 1913529 h 2887282"/>
              <a:gd name="connsiteX59" fmla="*/ 2149522 w 3691739"/>
              <a:gd name="connsiteY59" fmla="*/ 1934000 h 2887282"/>
              <a:gd name="connsiteX60" fmla="*/ 2190466 w 3691739"/>
              <a:gd name="connsiteY60" fmla="*/ 1954472 h 2887282"/>
              <a:gd name="connsiteX61" fmla="*/ 2217761 w 3691739"/>
              <a:gd name="connsiteY61" fmla="*/ 1981767 h 2887282"/>
              <a:gd name="connsiteX62" fmla="*/ 2238233 w 3691739"/>
              <a:gd name="connsiteY62" fmla="*/ 2002239 h 2887282"/>
              <a:gd name="connsiteX63" fmla="*/ 2258704 w 3691739"/>
              <a:gd name="connsiteY63" fmla="*/ 2015887 h 2887282"/>
              <a:gd name="connsiteX64" fmla="*/ 2299648 w 3691739"/>
              <a:gd name="connsiteY64" fmla="*/ 2043182 h 2887282"/>
              <a:gd name="connsiteX65" fmla="*/ 2340591 w 3691739"/>
              <a:gd name="connsiteY65" fmla="*/ 2070478 h 2887282"/>
              <a:gd name="connsiteX66" fmla="*/ 2381534 w 3691739"/>
              <a:gd name="connsiteY66" fmla="*/ 2090949 h 2887282"/>
              <a:gd name="connsiteX67" fmla="*/ 2449773 w 3691739"/>
              <a:gd name="connsiteY67" fmla="*/ 2118245 h 2887282"/>
              <a:gd name="connsiteX68" fmla="*/ 2490716 w 3691739"/>
              <a:gd name="connsiteY68" fmla="*/ 2131893 h 2887282"/>
              <a:gd name="connsiteX69" fmla="*/ 2524836 w 3691739"/>
              <a:gd name="connsiteY69" fmla="*/ 2159188 h 2887282"/>
              <a:gd name="connsiteX70" fmla="*/ 2558955 w 3691739"/>
              <a:gd name="connsiteY70" fmla="*/ 2200132 h 2887282"/>
              <a:gd name="connsiteX71" fmla="*/ 2620370 w 3691739"/>
              <a:gd name="connsiteY71" fmla="*/ 2234251 h 2887282"/>
              <a:gd name="connsiteX72" fmla="*/ 2661313 w 3691739"/>
              <a:gd name="connsiteY72" fmla="*/ 2261546 h 2887282"/>
              <a:gd name="connsiteX73" fmla="*/ 2681785 w 3691739"/>
              <a:gd name="connsiteY73" fmla="*/ 2275194 h 2887282"/>
              <a:gd name="connsiteX74" fmla="*/ 2709080 w 3691739"/>
              <a:gd name="connsiteY74" fmla="*/ 2282018 h 2887282"/>
              <a:gd name="connsiteX75" fmla="*/ 2750024 w 3691739"/>
              <a:gd name="connsiteY75" fmla="*/ 2309314 h 2887282"/>
              <a:gd name="connsiteX76" fmla="*/ 2770495 w 3691739"/>
              <a:gd name="connsiteY76" fmla="*/ 2322961 h 2887282"/>
              <a:gd name="connsiteX77" fmla="*/ 2790967 w 3691739"/>
              <a:gd name="connsiteY77" fmla="*/ 2329785 h 2887282"/>
              <a:gd name="connsiteX78" fmla="*/ 2811439 w 3691739"/>
              <a:gd name="connsiteY78" fmla="*/ 2343433 h 2887282"/>
              <a:gd name="connsiteX79" fmla="*/ 2886501 w 3691739"/>
              <a:gd name="connsiteY79" fmla="*/ 2357081 h 2887282"/>
              <a:gd name="connsiteX80" fmla="*/ 2927445 w 3691739"/>
              <a:gd name="connsiteY80" fmla="*/ 2370729 h 2887282"/>
              <a:gd name="connsiteX81" fmla="*/ 2968388 w 3691739"/>
              <a:gd name="connsiteY81" fmla="*/ 2391200 h 2887282"/>
              <a:gd name="connsiteX82" fmla="*/ 3009331 w 3691739"/>
              <a:gd name="connsiteY82" fmla="*/ 2418496 h 2887282"/>
              <a:gd name="connsiteX83" fmla="*/ 3050274 w 3691739"/>
              <a:gd name="connsiteY83" fmla="*/ 2445791 h 2887282"/>
              <a:gd name="connsiteX84" fmla="*/ 3070746 w 3691739"/>
              <a:gd name="connsiteY84" fmla="*/ 2452615 h 2887282"/>
              <a:gd name="connsiteX85" fmla="*/ 3091218 w 3691739"/>
              <a:gd name="connsiteY85" fmla="*/ 2466263 h 2887282"/>
              <a:gd name="connsiteX86" fmla="*/ 3111689 w 3691739"/>
              <a:gd name="connsiteY86" fmla="*/ 2473087 h 2887282"/>
              <a:gd name="connsiteX87" fmla="*/ 3132161 w 3691739"/>
              <a:gd name="connsiteY87" fmla="*/ 2486735 h 2887282"/>
              <a:gd name="connsiteX88" fmla="*/ 3173104 w 3691739"/>
              <a:gd name="connsiteY88" fmla="*/ 2500382 h 2887282"/>
              <a:gd name="connsiteX89" fmla="*/ 3214048 w 3691739"/>
              <a:gd name="connsiteY89" fmla="*/ 2520854 h 2887282"/>
              <a:gd name="connsiteX90" fmla="*/ 3234519 w 3691739"/>
              <a:gd name="connsiteY90" fmla="*/ 2534502 h 2887282"/>
              <a:gd name="connsiteX91" fmla="*/ 3275463 w 3691739"/>
              <a:gd name="connsiteY91" fmla="*/ 2548149 h 2887282"/>
              <a:gd name="connsiteX92" fmla="*/ 3323230 w 3691739"/>
              <a:gd name="connsiteY92" fmla="*/ 2568621 h 2887282"/>
              <a:gd name="connsiteX93" fmla="*/ 3391469 w 3691739"/>
              <a:gd name="connsiteY93" fmla="*/ 2589093 h 2887282"/>
              <a:gd name="connsiteX94" fmla="*/ 3432412 w 3691739"/>
              <a:gd name="connsiteY94" fmla="*/ 2609564 h 2887282"/>
              <a:gd name="connsiteX95" fmla="*/ 3452883 w 3691739"/>
              <a:gd name="connsiteY95" fmla="*/ 2623212 h 2887282"/>
              <a:gd name="connsiteX96" fmla="*/ 3548418 w 3691739"/>
              <a:gd name="connsiteY96" fmla="*/ 2650508 h 2887282"/>
              <a:gd name="connsiteX97" fmla="*/ 3568889 w 3691739"/>
              <a:gd name="connsiteY97" fmla="*/ 2664155 h 2887282"/>
              <a:gd name="connsiteX98" fmla="*/ 3589361 w 3691739"/>
              <a:gd name="connsiteY98" fmla="*/ 2670979 h 2887282"/>
              <a:gd name="connsiteX99" fmla="*/ 3657600 w 3691739"/>
              <a:gd name="connsiteY99" fmla="*/ 2705099 h 2887282"/>
              <a:gd name="connsiteX100" fmla="*/ 3671248 w 3691739"/>
              <a:gd name="connsiteY100" fmla="*/ 2725570 h 2887282"/>
              <a:gd name="connsiteX101" fmla="*/ 3691719 w 3691739"/>
              <a:gd name="connsiteY101" fmla="*/ 2739218 h 2887282"/>
              <a:gd name="connsiteX102" fmla="*/ 3667267 w 3691739"/>
              <a:gd name="connsiteY102" fmla="*/ 2756349 h 2887282"/>
              <a:gd name="connsiteX103" fmla="*/ 3666627 w 3691739"/>
              <a:gd name="connsiteY103" fmla="*/ 2800633 h 2887282"/>
              <a:gd name="connsiteX104" fmla="*/ 3666627 w 3691739"/>
              <a:gd name="connsiteY104" fmla="*/ 2887282 h 2887282"/>
              <a:gd name="connsiteX0" fmla="*/ 0 w 3671575"/>
              <a:gd name="connsiteY0" fmla="*/ 9666 h 2887282"/>
              <a:gd name="connsiteX1" fmla="*/ 388961 w 3671575"/>
              <a:gd name="connsiteY1" fmla="*/ 9666 h 2887282"/>
              <a:gd name="connsiteX2" fmla="*/ 443552 w 3671575"/>
              <a:gd name="connsiteY2" fmla="*/ 23314 h 2887282"/>
              <a:gd name="connsiteX3" fmla="*/ 484495 w 3671575"/>
              <a:gd name="connsiteY3" fmla="*/ 50609 h 2887282"/>
              <a:gd name="connsiteX4" fmla="*/ 491319 w 3671575"/>
              <a:gd name="connsiteY4" fmla="*/ 71081 h 2887282"/>
              <a:gd name="connsiteX5" fmla="*/ 532263 w 3671575"/>
              <a:gd name="connsiteY5" fmla="*/ 98376 h 2887282"/>
              <a:gd name="connsiteX6" fmla="*/ 545910 w 3671575"/>
              <a:gd name="connsiteY6" fmla="*/ 139320 h 2887282"/>
              <a:gd name="connsiteX7" fmla="*/ 552734 w 3671575"/>
              <a:gd name="connsiteY7" fmla="*/ 173439 h 2887282"/>
              <a:gd name="connsiteX8" fmla="*/ 566382 w 3671575"/>
              <a:gd name="connsiteY8" fmla="*/ 214382 h 2887282"/>
              <a:gd name="connsiteX9" fmla="*/ 573206 w 3671575"/>
              <a:gd name="connsiteY9" fmla="*/ 234854 h 2887282"/>
              <a:gd name="connsiteX10" fmla="*/ 586854 w 3671575"/>
              <a:gd name="connsiteY10" fmla="*/ 275797 h 2887282"/>
              <a:gd name="connsiteX11" fmla="*/ 600501 w 3671575"/>
              <a:gd name="connsiteY11" fmla="*/ 296269 h 2887282"/>
              <a:gd name="connsiteX12" fmla="*/ 607325 w 3671575"/>
              <a:gd name="connsiteY12" fmla="*/ 316740 h 2887282"/>
              <a:gd name="connsiteX13" fmla="*/ 655092 w 3671575"/>
              <a:gd name="connsiteY13" fmla="*/ 371332 h 2887282"/>
              <a:gd name="connsiteX14" fmla="*/ 723331 w 3671575"/>
              <a:gd name="connsiteY14" fmla="*/ 480514 h 2887282"/>
              <a:gd name="connsiteX15" fmla="*/ 736979 w 3671575"/>
              <a:gd name="connsiteY15" fmla="*/ 500985 h 2887282"/>
              <a:gd name="connsiteX16" fmla="*/ 757451 w 3671575"/>
              <a:gd name="connsiteY16" fmla="*/ 541929 h 2887282"/>
              <a:gd name="connsiteX17" fmla="*/ 771098 w 3671575"/>
              <a:gd name="connsiteY17" fmla="*/ 569224 h 2887282"/>
              <a:gd name="connsiteX18" fmla="*/ 812042 w 3671575"/>
              <a:gd name="connsiteY18" fmla="*/ 603343 h 2887282"/>
              <a:gd name="connsiteX19" fmla="*/ 859809 w 3671575"/>
              <a:gd name="connsiteY19" fmla="*/ 664758 h 2887282"/>
              <a:gd name="connsiteX20" fmla="*/ 873457 w 3671575"/>
              <a:gd name="connsiteY20" fmla="*/ 692054 h 2887282"/>
              <a:gd name="connsiteX21" fmla="*/ 914400 w 3671575"/>
              <a:gd name="connsiteY21" fmla="*/ 732997 h 2887282"/>
              <a:gd name="connsiteX22" fmla="*/ 948519 w 3671575"/>
              <a:gd name="connsiteY22" fmla="*/ 760293 h 2887282"/>
              <a:gd name="connsiteX23" fmla="*/ 975815 w 3671575"/>
              <a:gd name="connsiteY23" fmla="*/ 801236 h 2887282"/>
              <a:gd name="connsiteX24" fmla="*/ 1003110 w 3671575"/>
              <a:gd name="connsiteY24" fmla="*/ 842179 h 2887282"/>
              <a:gd name="connsiteX25" fmla="*/ 1016758 w 3671575"/>
              <a:gd name="connsiteY25" fmla="*/ 862651 h 2887282"/>
              <a:gd name="connsiteX26" fmla="*/ 1030406 w 3671575"/>
              <a:gd name="connsiteY26" fmla="*/ 883123 h 2887282"/>
              <a:gd name="connsiteX27" fmla="*/ 1050877 w 3671575"/>
              <a:gd name="connsiteY27" fmla="*/ 903594 h 2887282"/>
              <a:gd name="connsiteX28" fmla="*/ 1078173 w 3671575"/>
              <a:gd name="connsiteY28" fmla="*/ 944537 h 2887282"/>
              <a:gd name="connsiteX29" fmla="*/ 1105469 w 3671575"/>
              <a:gd name="connsiteY29" fmla="*/ 985481 h 2887282"/>
              <a:gd name="connsiteX30" fmla="*/ 1132764 w 3671575"/>
              <a:gd name="connsiteY30" fmla="*/ 1026424 h 2887282"/>
              <a:gd name="connsiteX31" fmla="*/ 1153236 w 3671575"/>
              <a:gd name="connsiteY31" fmla="*/ 1040072 h 2887282"/>
              <a:gd name="connsiteX32" fmla="*/ 1160060 w 3671575"/>
              <a:gd name="connsiteY32" fmla="*/ 1060543 h 2887282"/>
              <a:gd name="connsiteX33" fmla="*/ 1187355 w 3671575"/>
              <a:gd name="connsiteY33" fmla="*/ 1101487 h 2887282"/>
              <a:gd name="connsiteX34" fmla="*/ 1207827 w 3671575"/>
              <a:gd name="connsiteY34" fmla="*/ 1142430 h 2887282"/>
              <a:gd name="connsiteX35" fmla="*/ 1214651 w 3671575"/>
              <a:gd name="connsiteY35" fmla="*/ 1162902 h 2887282"/>
              <a:gd name="connsiteX36" fmla="*/ 1255594 w 3671575"/>
              <a:gd name="connsiteY36" fmla="*/ 1183373 h 2887282"/>
              <a:gd name="connsiteX37" fmla="*/ 1269242 w 3671575"/>
              <a:gd name="connsiteY37" fmla="*/ 1203845 h 2887282"/>
              <a:gd name="connsiteX38" fmla="*/ 1310185 w 3671575"/>
              <a:gd name="connsiteY38" fmla="*/ 1231140 h 2887282"/>
              <a:gd name="connsiteX39" fmla="*/ 1330657 w 3671575"/>
              <a:gd name="connsiteY39" fmla="*/ 1244788 h 2887282"/>
              <a:gd name="connsiteX40" fmla="*/ 1371600 w 3671575"/>
              <a:gd name="connsiteY40" fmla="*/ 1278908 h 2887282"/>
              <a:gd name="connsiteX41" fmla="*/ 1385248 w 3671575"/>
              <a:gd name="connsiteY41" fmla="*/ 1299379 h 2887282"/>
              <a:gd name="connsiteX42" fmla="*/ 1405719 w 3671575"/>
              <a:gd name="connsiteY42" fmla="*/ 1313027 h 2887282"/>
              <a:gd name="connsiteX43" fmla="*/ 1521725 w 3671575"/>
              <a:gd name="connsiteY43" fmla="*/ 1429033 h 2887282"/>
              <a:gd name="connsiteX44" fmla="*/ 1542197 w 3671575"/>
              <a:gd name="connsiteY44" fmla="*/ 1449505 h 2887282"/>
              <a:gd name="connsiteX45" fmla="*/ 1617260 w 3671575"/>
              <a:gd name="connsiteY45" fmla="*/ 1510920 h 2887282"/>
              <a:gd name="connsiteX46" fmla="*/ 1671851 w 3671575"/>
              <a:gd name="connsiteY46" fmla="*/ 1565511 h 2887282"/>
              <a:gd name="connsiteX47" fmla="*/ 1746913 w 3671575"/>
              <a:gd name="connsiteY47" fmla="*/ 1633749 h 2887282"/>
              <a:gd name="connsiteX48" fmla="*/ 1767385 w 3671575"/>
              <a:gd name="connsiteY48" fmla="*/ 1647397 h 2887282"/>
              <a:gd name="connsiteX49" fmla="*/ 1787857 w 3671575"/>
              <a:gd name="connsiteY49" fmla="*/ 1667869 h 2887282"/>
              <a:gd name="connsiteX50" fmla="*/ 1808328 w 3671575"/>
              <a:gd name="connsiteY50" fmla="*/ 1674693 h 2887282"/>
              <a:gd name="connsiteX51" fmla="*/ 1849271 w 3671575"/>
              <a:gd name="connsiteY51" fmla="*/ 1701988 h 2887282"/>
              <a:gd name="connsiteX52" fmla="*/ 1890215 w 3671575"/>
              <a:gd name="connsiteY52" fmla="*/ 1736108 h 2887282"/>
              <a:gd name="connsiteX53" fmla="*/ 1937982 w 3671575"/>
              <a:gd name="connsiteY53" fmla="*/ 1763403 h 2887282"/>
              <a:gd name="connsiteX54" fmla="*/ 1965277 w 3671575"/>
              <a:gd name="connsiteY54" fmla="*/ 1804346 h 2887282"/>
              <a:gd name="connsiteX55" fmla="*/ 2006221 w 3671575"/>
              <a:gd name="connsiteY55" fmla="*/ 1831642 h 2887282"/>
              <a:gd name="connsiteX56" fmla="*/ 2074460 w 3671575"/>
              <a:gd name="connsiteY56" fmla="*/ 1872585 h 2887282"/>
              <a:gd name="connsiteX57" fmla="*/ 2115403 w 3671575"/>
              <a:gd name="connsiteY57" fmla="*/ 1899881 h 2887282"/>
              <a:gd name="connsiteX58" fmla="*/ 2135874 w 3671575"/>
              <a:gd name="connsiteY58" fmla="*/ 1913529 h 2887282"/>
              <a:gd name="connsiteX59" fmla="*/ 2149522 w 3671575"/>
              <a:gd name="connsiteY59" fmla="*/ 1934000 h 2887282"/>
              <a:gd name="connsiteX60" fmla="*/ 2190466 w 3671575"/>
              <a:gd name="connsiteY60" fmla="*/ 1954472 h 2887282"/>
              <a:gd name="connsiteX61" fmla="*/ 2217761 w 3671575"/>
              <a:gd name="connsiteY61" fmla="*/ 1981767 h 2887282"/>
              <a:gd name="connsiteX62" fmla="*/ 2238233 w 3671575"/>
              <a:gd name="connsiteY62" fmla="*/ 2002239 h 2887282"/>
              <a:gd name="connsiteX63" fmla="*/ 2258704 w 3671575"/>
              <a:gd name="connsiteY63" fmla="*/ 2015887 h 2887282"/>
              <a:gd name="connsiteX64" fmla="*/ 2299648 w 3671575"/>
              <a:gd name="connsiteY64" fmla="*/ 2043182 h 2887282"/>
              <a:gd name="connsiteX65" fmla="*/ 2340591 w 3671575"/>
              <a:gd name="connsiteY65" fmla="*/ 2070478 h 2887282"/>
              <a:gd name="connsiteX66" fmla="*/ 2381534 w 3671575"/>
              <a:gd name="connsiteY66" fmla="*/ 2090949 h 2887282"/>
              <a:gd name="connsiteX67" fmla="*/ 2449773 w 3671575"/>
              <a:gd name="connsiteY67" fmla="*/ 2118245 h 2887282"/>
              <a:gd name="connsiteX68" fmla="*/ 2490716 w 3671575"/>
              <a:gd name="connsiteY68" fmla="*/ 2131893 h 2887282"/>
              <a:gd name="connsiteX69" fmla="*/ 2524836 w 3671575"/>
              <a:gd name="connsiteY69" fmla="*/ 2159188 h 2887282"/>
              <a:gd name="connsiteX70" fmla="*/ 2558955 w 3671575"/>
              <a:gd name="connsiteY70" fmla="*/ 2200132 h 2887282"/>
              <a:gd name="connsiteX71" fmla="*/ 2620370 w 3671575"/>
              <a:gd name="connsiteY71" fmla="*/ 2234251 h 2887282"/>
              <a:gd name="connsiteX72" fmla="*/ 2661313 w 3671575"/>
              <a:gd name="connsiteY72" fmla="*/ 2261546 h 2887282"/>
              <a:gd name="connsiteX73" fmla="*/ 2681785 w 3671575"/>
              <a:gd name="connsiteY73" fmla="*/ 2275194 h 2887282"/>
              <a:gd name="connsiteX74" fmla="*/ 2709080 w 3671575"/>
              <a:gd name="connsiteY74" fmla="*/ 2282018 h 2887282"/>
              <a:gd name="connsiteX75" fmla="*/ 2750024 w 3671575"/>
              <a:gd name="connsiteY75" fmla="*/ 2309314 h 2887282"/>
              <a:gd name="connsiteX76" fmla="*/ 2770495 w 3671575"/>
              <a:gd name="connsiteY76" fmla="*/ 2322961 h 2887282"/>
              <a:gd name="connsiteX77" fmla="*/ 2790967 w 3671575"/>
              <a:gd name="connsiteY77" fmla="*/ 2329785 h 2887282"/>
              <a:gd name="connsiteX78" fmla="*/ 2811439 w 3671575"/>
              <a:gd name="connsiteY78" fmla="*/ 2343433 h 2887282"/>
              <a:gd name="connsiteX79" fmla="*/ 2886501 w 3671575"/>
              <a:gd name="connsiteY79" fmla="*/ 2357081 h 2887282"/>
              <a:gd name="connsiteX80" fmla="*/ 2927445 w 3671575"/>
              <a:gd name="connsiteY80" fmla="*/ 2370729 h 2887282"/>
              <a:gd name="connsiteX81" fmla="*/ 2968388 w 3671575"/>
              <a:gd name="connsiteY81" fmla="*/ 2391200 h 2887282"/>
              <a:gd name="connsiteX82" fmla="*/ 3009331 w 3671575"/>
              <a:gd name="connsiteY82" fmla="*/ 2418496 h 2887282"/>
              <a:gd name="connsiteX83" fmla="*/ 3050274 w 3671575"/>
              <a:gd name="connsiteY83" fmla="*/ 2445791 h 2887282"/>
              <a:gd name="connsiteX84" fmla="*/ 3070746 w 3671575"/>
              <a:gd name="connsiteY84" fmla="*/ 2452615 h 2887282"/>
              <a:gd name="connsiteX85" fmla="*/ 3091218 w 3671575"/>
              <a:gd name="connsiteY85" fmla="*/ 2466263 h 2887282"/>
              <a:gd name="connsiteX86" fmla="*/ 3111689 w 3671575"/>
              <a:gd name="connsiteY86" fmla="*/ 2473087 h 2887282"/>
              <a:gd name="connsiteX87" fmla="*/ 3132161 w 3671575"/>
              <a:gd name="connsiteY87" fmla="*/ 2486735 h 2887282"/>
              <a:gd name="connsiteX88" fmla="*/ 3173104 w 3671575"/>
              <a:gd name="connsiteY88" fmla="*/ 2500382 h 2887282"/>
              <a:gd name="connsiteX89" fmla="*/ 3214048 w 3671575"/>
              <a:gd name="connsiteY89" fmla="*/ 2520854 h 2887282"/>
              <a:gd name="connsiteX90" fmla="*/ 3234519 w 3671575"/>
              <a:gd name="connsiteY90" fmla="*/ 2534502 h 2887282"/>
              <a:gd name="connsiteX91" fmla="*/ 3275463 w 3671575"/>
              <a:gd name="connsiteY91" fmla="*/ 2548149 h 2887282"/>
              <a:gd name="connsiteX92" fmla="*/ 3323230 w 3671575"/>
              <a:gd name="connsiteY92" fmla="*/ 2568621 h 2887282"/>
              <a:gd name="connsiteX93" fmla="*/ 3391469 w 3671575"/>
              <a:gd name="connsiteY93" fmla="*/ 2589093 h 2887282"/>
              <a:gd name="connsiteX94" fmla="*/ 3432412 w 3671575"/>
              <a:gd name="connsiteY94" fmla="*/ 2609564 h 2887282"/>
              <a:gd name="connsiteX95" fmla="*/ 3452883 w 3671575"/>
              <a:gd name="connsiteY95" fmla="*/ 2623212 h 2887282"/>
              <a:gd name="connsiteX96" fmla="*/ 3548418 w 3671575"/>
              <a:gd name="connsiteY96" fmla="*/ 2650508 h 2887282"/>
              <a:gd name="connsiteX97" fmla="*/ 3568889 w 3671575"/>
              <a:gd name="connsiteY97" fmla="*/ 2664155 h 2887282"/>
              <a:gd name="connsiteX98" fmla="*/ 3589361 w 3671575"/>
              <a:gd name="connsiteY98" fmla="*/ 2670979 h 2887282"/>
              <a:gd name="connsiteX99" fmla="*/ 3657600 w 3671575"/>
              <a:gd name="connsiteY99" fmla="*/ 2705099 h 2887282"/>
              <a:gd name="connsiteX100" fmla="*/ 3671248 w 3671575"/>
              <a:gd name="connsiteY100" fmla="*/ 2725570 h 2887282"/>
              <a:gd name="connsiteX101" fmla="*/ 3667267 w 3671575"/>
              <a:gd name="connsiteY101" fmla="*/ 2756349 h 2887282"/>
              <a:gd name="connsiteX102" fmla="*/ 3666627 w 3671575"/>
              <a:gd name="connsiteY102" fmla="*/ 2800633 h 2887282"/>
              <a:gd name="connsiteX103" fmla="*/ 3666627 w 3671575"/>
              <a:gd name="connsiteY103" fmla="*/ 2887282 h 2887282"/>
              <a:gd name="connsiteX0" fmla="*/ 0 w 3667818"/>
              <a:gd name="connsiteY0" fmla="*/ 9666 h 2887282"/>
              <a:gd name="connsiteX1" fmla="*/ 388961 w 3667818"/>
              <a:gd name="connsiteY1" fmla="*/ 9666 h 2887282"/>
              <a:gd name="connsiteX2" fmla="*/ 443552 w 3667818"/>
              <a:gd name="connsiteY2" fmla="*/ 23314 h 2887282"/>
              <a:gd name="connsiteX3" fmla="*/ 484495 w 3667818"/>
              <a:gd name="connsiteY3" fmla="*/ 50609 h 2887282"/>
              <a:gd name="connsiteX4" fmla="*/ 491319 w 3667818"/>
              <a:gd name="connsiteY4" fmla="*/ 71081 h 2887282"/>
              <a:gd name="connsiteX5" fmla="*/ 532263 w 3667818"/>
              <a:gd name="connsiteY5" fmla="*/ 98376 h 2887282"/>
              <a:gd name="connsiteX6" fmla="*/ 545910 w 3667818"/>
              <a:gd name="connsiteY6" fmla="*/ 139320 h 2887282"/>
              <a:gd name="connsiteX7" fmla="*/ 552734 w 3667818"/>
              <a:gd name="connsiteY7" fmla="*/ 173439 h 2887282"/>
              <a:gd name="connsiteX8" fmla="*/ 566382 w 3667818"/>
              <a:gd name="connsiteY8" fmla="*/ 214382 h 2887282"/>
              <a:gd name="connsiteX9" fmla="*/ 573206 w 3667818"/>
              <a:gd name="connsiteY9" fmla="*/ 234854 h 2887282"/>
              <a:gd name="connsiteX10" fmla="*/ 586854 w 3667818"/>
              <a:gd name="connsiteY10" fmla="*/ 275797 h 2887282"/>
              <a:gd name="connsiteX11" fmla="*/ 600501 w 3667818"/>
              <a:gd name="connsiteY11" fmla="*/ 296269 h 2887282"/>
              <a:gd name="connsiteX12" fmla="*/ 607325 w 3667818"/>
              <a:gd name="connsiteY12" fmla="*/ 316740 h 2887282"/>
              <a:gd name="connsiteX13" fmla="*/ 655092 w 3667818"/>
              <a:gd name="connsiteY13" fmla="*/ 371332 h 2887282"/>
              <a:gd name="connsiteX14" fmla="*/ 723331 w 3667818"/>
              <a:gd name="connsiteY14" fmla="*/ 480514 h 2887282"/>
              <a:gd name="connsiteX15" fmla="*/ 736979 w 3667818"/>
              <a:gd name="connsiteY15" fmla="*/ 500985 h 2887282"/>
              <a:gd name="connsiteX16" fmla="*/ 757451 w 3667818"/>
              <a:gd name="connsiteY16" fmla="*/ 541929 h 2887282"/>
              <a:gd name="connsiteX17" fmla="*/ 771098 w 3667818"/>
              <a:gd name="connsiteY17" fmla="*/ 569224 h 2887282"/>
              <a:gd name="connsiteX18" fmla="*/ 812042 w 3667818"/>
              <a:gd name="connsiteY18" fmla="*/ 603343 h 2887282"/>
              <a:gd name="connsiteX19" fmla="*/ 859809 w 3667818"/>
              <a:gd name="connsiteY19" fmla="*/ 664758 h 2887282"/>
              <a:gd name="connsiteX20" fmla="*/ 873457 w 3667818"/>
              <a:gd name="connsiteY20" fmla="*/ 692054 h 2887282"/>
              <a:gd name="connsiteX21" fmla="*/ 914400 w 3667818"/>
              <a:gd name="connsiteY21" fmla="*/ 732997 h 2887282"/>
              <a:gd name="connsiteX22" fmla="*/ 948519 w 3667818"/>
              <a:gd name="connsiteY22" fmla="*/ 760293 h 2887282"/>
              <a:gd name="connsiteX23" fmla="*/ 975815 w 3667818"/>
              <a:gd name="connsiteY23" fmla="*/ 801236 h 2887282"/>
              <a:gd name="connsiteX24" fmla="*/ 1003110 w 3667818"/>
              <a:gd name="connsiteY24" fmla="*/ 842179 h 2887282"/>
              <a:gd name="connsiteX25" fmla="*/ 1016758 w 3667818"/>
              <a:gd name="connsiteY25" fmla="*/ 862651 h 2887282"/>
              <a:gd name="connsiteX26" fmla="*/ 1030406 w 3667818"/>
              <a:gd name="connsiteY26" fmla="*/ 883123 h 2887282"/>
              <a:gd name="connsiteX27" fmla="*/ 1050877 w 3667818"/>
              <a:gd name="connsiteY27" fmla="*/ 903594 h 2887282"/>
              <a:gd name="connsiteX28" fmla="*/ 1078173 w 3667818"/>
              <a:gd name="connsiteY28" fmla="*/ 944537 h 2887282"/>
              <a:gd name="connsiteX29" fmla="*/ 1105469 w 3667818"/>
              <a:gd name="connsiteY29" fmla="*/ 985481 h 2887282"/>
              <a:gd name="connsiteX30" fmla="*/ 1132764 w 3667818"/>
              <a:gd name="connsiteY30" fmla="*/ 1026424 h 2887282"/>
              <a:gd name="connsiteX31" fmla="*/ 1153236 w 3667818"/>
              <a:gd name="connsiteY31" fmla="*/ 1040072 h 2887282"/>
              <a:gd name="connsiteX32" fmla="*/ 1160060 w 3667818"/>
              <a:gd name="connsiteY32" fmla="*/ 1060543 h 2887282"/>
              <a:gd name="connsiteX33" fmla="*/ 1187355 w 3667818"/>
              <a:gd name="connsiteY33" fmla="*/ 1101487 h 2887282"/>
              <a:gd name="connsiteX34" fmla="*/ 1207827 w 3667818"/>
              <a:gd name="connsiteY34" fmla="*/ 1142430 h 2887282"/>
              <a:gd name="connsiteX35" fmla="*/ 1214651 w 3667818"/>
              <a:gd name="connsiteY35" fmla="*/ 1162902 h 2887282"/>
              <a:gd name="connsiteX36" fmla="*/ 1255594 w 3667818"/>
              <a:gd name="connsiteY36" fmla="*/ 1183373 h 2887282"/>
              <a:gd name="connsiteX37" fmla="*/ 1269242 w 3667818"/>
              <a:gd name="connsiteY37" fmla="*/ 1203845 h 2887282"/>
              <a:gd name="connsiteX38" fmla="*/ 1310185 w 3667818"/>
              <a:gd name="connsiteY38" fmla="*/ 1231140 h 2887282"/>
              <a:gd name="connsiteX39" fmla="*/ 1330657 w 3667818"/>
              <a:gd name="connsiteY39" fmla="*/ 1244788 h 2887282"/>
              <a:gd name="connsiteX40" fmla="*/ 1371600 w 3667818"/>
              <a:gd name="connsiteY40" fmla="*/ 1278908 h 2887282"/>
              <a:gd name="connsiteX41" fmla="*/ 1385248 w 3667818"/>
              <a:gd name="connsiteY41" fmla="*/ 1299379 h 2887282"/>
              <a:gd name="connsiteX42" fmla="*/ 1405719 w 3667818"/>
              <a:gd name="connsiteY42" fmla="*/ 1313027 h 2887282"/>
              <a:gd name="connsiteX43" fmla="*/ 1521725 w 3667818"/>
              <a:gd name="connsiteY43" fmla="*/ 1429033 h 2887282"/>
              <a:gd name="connsiteX44" fmla="*/ 1542197 w 3667818"/>
              <a:gd name="connsiteY44" fmla="*/ 1449505 h 2887282"/>
              <a:gd name="connsiteX45" fmla="*/ 1617260 w 3667818"/>
              <a:gd name="connsiteY45" fmla="*/ 1510920 h 2887282"/>
              <a:gd name="connsiteX46" fmla="*/ 1671851 w 3667818"/>
              <a:gd name="connsiteY46" fmla="*/ 1565511 h 2887282"/>
              <a:gd name="connsiteX47" fmla="*/ 1746913 w 3667818"/>
              <a:gd name="connsiteY47" fmla="*/ 1633749 h 2887282"/>
              <a:gd name="connsiteX48" fmla="*/ 1767385 w 3667818"/>
              <a:gd name="connsiteY48" fmla="*/ 1647397 h 2887282"/>
              <a:gd name="connsiteX49" fmla="*/ 1787857 w 3667818"/>
              <a:gd name="connsiteY49" fmla="*/ 1667869 h 2887282"/>
              <a:gd name="connsiteX50" fmla="*/ 1808328 w 3667818"/>
              <a:gd name="connsiteY50" fmla="*/ 1674693 h 2887282"/>
              <a:gd name="connsiteX51" fmla="*/ 1849271 w 3667818"/>
              <a:gd name="connsiteY51" fmla="*/ 1701988 h 2887282"/>
              <a:gd name="connsiteX52" fmla="*/ 1890215 w 3667818"/>
              <a:gd name="connsiteY52" fmla="*/ 1736108 h 2887282"/>
              <a:gd name="connsiteX53" fmla="*/ 1937982 w 3667818"/>
              <a:gd name="connsiteY53" fmla="*/ 1763403 h 2887282"/>
              <a:gd name="connsiteX54" fmla="*/ 1965277 w 3667818"/>
              <a:gd name="connsiteY54" fmla="*/ 1804346 h 2887282"/>
              <a:gd name="connsiteX55" fmla="*/ 2006221 w 3667818"/>
              <a:gd name="connsiteY55" fmla="*/ 1831642 h 2887282"/>
              <a:gd name="connsiteX56" fmla="*/ 2074460 w 3667818"/>
              <a:gd name="connsiteY56" fmla="*/ 1872585 h 2887282"/>
              <a:gd name="connsiteX57" fmla="*/ 2115403 w 3667818"/>
              <a:gd name="connsiteY57" fmla="*/ 1899881 h 2887282"/>
              <a:gd name="connsiteX58" fmla="*/ 2135874 w 3667818"/>
              <a:gd name="connsiteY58" fmla="*/ 1913529 h 2887282"/>
              <a:gd name="connsiteX59" fmla="*/ 2149522 w 3667818"/>
              <a:gd name="connsiteY59" fmla="*/ 1934000 h 2887282"/>
              <a:gd name="connsiteX60" fmla="*/ 2190466 w 3667818"/>
              <a:gd name="connsiteY60" fmla="*/ 1954472 h 2887282"/>
              <a:gd name="connsiteX61" fmla="*/ 2217761 w 3667818"/>
              <a:gd name="connsiteY61" fmla="*/ 1981767 h 2887282"/>
              <a:gd name="connsiteX62" fmla="*/ 2238233 w 3667818"/>
              <a:gd name="connsiteY62" fmla="*/ 2002239 h 2887282"/>
              <a:gd name="connsiteX63" fmla="*/ 2258704 w 3667818"/>
              <a:gd name="connsiteY63" fmla="*/ 2015887 h 2887282"/>
              <a:gd name="connsiteX64" fmla="*/ 2299648 w 3667818"/>
              <a:gd name="connsiteY64" fmla="*/ 2043182 h 2887282"/>
              <a:gd name="connsiteX65" fmla="*/ 2340591 w 3667818"/>
              <a:gd name="connsiteY65" fmla="*/ 2070478 h 2887282"/>
              <a:gd name="connsiteX66" fmla="*/ 2381534 w 3667818"/>
              <a:gd name="connsiteY66" fmla="*/ 2090949 h 2887282"/>
              <a:gd name="connsiteX67" fmla="*/ 2449773 w 3667818"/>
              <a:gd name="connsiteY67" fmla="*/ 2118245 h 2887282"/>
              <a:gd name="connsiteX68" fmla="*/ 2490716 w 3667818"/>
              <a:gd name="connsiteY68" fmla="*/ 2131893 h 2887282"/>
              <a:gd name="connsiteX69" fmla="*/ 2524836 w 3667818"/>
              <a:gd name="connsiteY69" fmla="*/ 2159188 h 2887282"/>
              <a:gd name="connsiteX70" fmla="*/ 2558955 w 3667818"/>
              <a:gd name="connsiteY70" fmla="*/ 2200132 h 2887282"/>
              <a:gd name="connsiteX71" fmla="*/ 2620370 w 3667818"/>
              <a:gd name="connsiteY71" fmla="*/ 2234251 h 2887282"/>
              <a:gd name="connsiteX72" fmla="*/ 2661313 w 3667818"/>
              <a:gd name="connsiteY72" fmla="*/ 2261546 h 2887282"/>
              <a:gd name="connsiteX73" fmla="*/ 2681785 w 3667818"/>
              <a:gd name="connsiteY73" fmla="*/ 2275194 h 2887282"/>
              <a:gd name="connsiteX74" fmla="*/ 2709080 w 3667818"/>
              <a:gd name="connsiteY74" fmla="*/ 2282018 h 2887282"/>
              <a:gd name="connsiteX75" fmla="*/ 2750024 w 3667818"/>
              <a:gd name="connsiteY75" fmla="*/ 2309314 h 2887282"/>
              <a:gd name="connsiteX76" fmla="*/ 2770495 w 3667818"/>
              <a:gd name="connsiteY76" fmla="*/ 2322961 h 2887282"/>
              <a:gd name="connsiteX77" fmla="*/ 2790967 w 3667818"/>
              <a:gd name="connsiteY77" fmla="*/ 2329785 h 2887282"/>
              <a:gd name="connsiteX78" fmla="*/ 2811439 w 3667818"/>
              <a:gd name="connsiteY78" fmla="*/ 2343433 h 2887282"/>
              <a:gd name="connsiteX79" fmla="*/ 2886501 w 3667818"/>
              <a:gd name="connsiteY79" fmla="*/ 2357081 h 2887282"/>
              <a:gd name="connsiteX80" fmla="*/ 2927445 w 3667818"/>
              <a:gd name="connsiteY80" fmla="*/ 2370729 h 2887282"/>
              <a:gd name="connsiteX81" fmla="*/ 2968388 w 3667818"/>
              <a:gd name="connsiteY81" fmla="*/ 2391200 h 2887282"/>
              <a:gd name="connsiteX82" fmla="*/ 3009331 w 3667818"/>
              <a:gd name="connsiteY82" fmla="*/ 2418496 h 2887282"/>
              <a:gd name="connsiteX83" fmla="*/ 3050274 w 3667818"/>
              <a:gd name="connsiteY83" fmla="*/ 2445791 h 2887282"/>
              <a:gd name="connsiteX84" fmla="*/ 3070746 w 3667818"/>
              <a:gd name="connsiteY84" fmla="*/ 2452615 h 2887282"/>
              <a:gd name="connsiteX85" fmla="*/ 3091218 w 3667818"/>
              <a:gd name="connsiteY85" fmla="*/ 2466263 h 2887282"/>
              <a:gd name="connsiteX86" fmla="*/ 3111689 w 3667818"/>
              <a:gd name="connsiteY86" fmla="*/ 2473087 h 2887282"/>
              <a:gd name="connsiteX87" fmla="*/ 3132161 w 3667818"/>
              <a:gd name="connsiteY87" fmla="*/ 2486735 h 2887282"/>
              <a:gd name="connsiteX88" fmla="*/ 3173104 w 3667818"/>
              <a:gd name="connsiteY88" fmla="*/ 2500382 h 2887282"/>
              <a:gd name="connsiteX89" fmla="*/ 3214048 w 3667818"/>
              <a:gd name="connsiteY89" fmla="*/ 2520854 h 2887282"/>
              <a:gd name="connsiteX90" fmla="*/ 3234519 w 3667818"/>
              <a:gd name="connsiteY90" fmla="*/ 2534502 h 2887282"/>
              <a:gd name="connsiteX91" fmla="*/ 3275463 w 3667818"/>
              <a:gd name="connsiteY91" fmla="*/ 2548149 h 2887282"/>
              <a:gd name="connsiteX92" fmla="*/ 3323230 w 3667818"/>
              <a:gd name="connsiteY92" fmla="*/ 2568621 h 2887282"/>
              <a:gd name="connsiteX93" fmla="*/ 3391469 w 3667818"/>
              <a:gd name="connsiteY93" fmla="*/ 2589093 h 2887282"/>
              <a:gd name="connsiteX94" fmla="*/ 3432412 w 3667818"/>
              <a:gd name="connsiteY94" fmla="*/ 2609564 h 2887282"/>
              <a:gd name="connsiteX95" fmla="*/ 3452883 w 3667818"/>
              <a:gd name="connsiteY95" fmla="*/ 2623212 h 2887282"/>
              <a:gd name="connsiteX96" fmla="*/ 3548418 w 3667818"/>
              <a:gd name="connsiteY96" fmla="*/ 2650508 h 2887282"/>
              <a:gd name="connsiteX97" fmla="*/ 3568889 w 3667818"/>
              <a:gd name="connsiteY97" fmla="*/ 2664155 h 2887282"/>
              <a:gd name="connsiteX98" fmla="*/ 3589361 w 3667818"/>
              <a:gd name="connsiteY98" fmla="*/ 2670979 h 2887282"/>
              <a:gd name="connsiteX99" fmla="*/ 3657600 w 3667818"/>
              <a:gd name="connsiteY99" fmla="*/ 2705099 h 2887282"/>
              <a:gd name="connsiteX100" fmla="*/ 3667267 w 3667818"/>
              <a:gd name="connsiteY100" fmla="*/ 2756349 h 2887282"/>
              <a:gd name="connsiteX101" fmla="*/ 3666627 w 3667818"/>
              <a:gd name="connsiteY101" fmla="*/ 2800633 h 2887282"/>
              <a:gd name="connsiteX102" fmla="*/ 3666627 w 3667818"/>
              <a:gd name="connsiteY102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07827 w 3668512"/>
              <a:gd name="connsiteY34" fmla="*/ 1142430 h 2887282"/>
              <a:gd name="connsiteX35" fmla="*/ 1214651 w 3668512"/>
              <a:gd name="connsiteY35" fmla="*/ 1162902 h 2887282"/>
              <a:gd name="connsiteX36" fmla="*/ 1255594 w 3668512"/>
              <a:gd name="connsiteY36" fmla="*/ 1183373 h 2887282"/>
              <a:gd name="connsiteX37" fmla="*/ 1269242 w 3668512"/>
              <a:gd name="connsiteY37" fmla="*/ 1203845 h 2887282"/>
              <a:gd name="connsiteX38" fmla="*/ 1310185 w 3668512"/>
              <a:gd name="connsiteY38" fmla="*/ 1231140 h 2887282"/>
              <a:gd name="connsiteX39" fmla="*/ 1330657 w 3668512"/>
              <a:gd name="connsiteY39" fmla="*/ 1244788 h 2887282"/>
              <a:gd name="connsiteX40" fmla="*/ 1371600 w 3668512"/>
              <a:gd name="connsiteY40" fmla="*/ 1278908 h 2887282"/>
              <a:gd name="connsiteX41" fmla="*/ 1385248 w 3668512"/>
              <a:gd name="connsiteY41" fmla="*/ 1299379 h 2887282"/>
              <a:gd name="connsiteX42" fmla="*/ 1405719 w 3668512"/>
              <a:gd name="connsiteY42" fmla="*/ 1313027 h 2887282"/>
              <a:gd name="connsiteX43" fmla="*/ 1521725 w 3668512"/>
              <a:gd name="connsiteY43" fmla="*/ 1429033 h 2887282"/>
              <a:gd name="connsiteX44" fmla="*/ 1542197 w 3668512"/>
              <a:gd name="connsiteY44" fmla="*/ 1449505 h 2887282"/>
              <a:gd name="connsiteX45" fmla="*/ 1617260 w 3668512"/>
              <a:gd name="connsiteY45" fmla="*/ 1510920 h 2887282"/>
              <a:gd name="connsiteX46" fmla="*/ 1671851 w 3668512"/>
              <a:gd name="connsiteY46" fmla="*/ 1565511 h 2887282"/>
              <a:gd name="connsiteX47" fmla="*/ 1746913 w 3668512"/>
              <a:gd name="connsiteY47" fmla="*/ 1633749 h 2887282"/>
              <a:gd name="connsiteX48" fmla="*/ 1767385 w 3668512"/>
              <a:gd name="connsiteY48" fmla="*/ 1647397 h 2887282"/>
              <a:gd name="connsiteX49" fmla="*/ 1787857 w 3668512"/>
              <a:gd name="connsiteY49" fmla="*/ 1667869 h 2887282"/>
              <a:gd name="connsiteX50" fmla="*/ 1808328 w 3668512"/>
              <a:gd name="connsiteY50" fmla="*/ 1674693 h 2887282"/>
              <a:gd name="connsiteX51" fmla="*/ 1849271 w 3668512"/>
              <a:gd name="connsiteY51" fmla="*/ 1701988 h 2887282"/>
              <a:gd name="connsiteX52" fmla="*/ 1890215 w 3668512"/>
              <a:gd name="connsiteY52" fmla="*/ 1736108 h 2887282"/>
              <a:gd name="connsiteX53" fmla="*/ 1937982 w 3668512"/>
              <a:gd name="connsiteY53" fmla="*/ 1763403 h 2887282"/>
              <a:gd name="connsiteX54" fmla="*/ 1965277 w 3668512"/>
              <a:gd name="connsiteY54" fmla="*/ 1804346 h 2887282"/>
              <a:gd name="connsiteX55" fmla="*/ 2006221 w 3668512"/>
              <a:gd name="connsiteY55" fmla="*/ 1831642 h 2887282"/>
              <a:gd name="connsiteX56" fmla="*/ 2074460 w 3668512"/>
              <a:gd name="connsiteY56" fmla="*/ 1872585 h 2887282"/>
              <a:gd name="connsiteX57" fmla="*/ 2115403 w 3668512"/>
              <a:gd name="connsiteY57" fmla="*/ 1899881 h 2887282"/>
              <a:gd name="connsiteX58" fmla="*/ 2135874 w 3668512"/>
              <a:gd name="connsiteY58" fmla="*/ 1913529 h 2887282"/>
              <a:gd name="connsiteX59" fmla="*/ 2149522 w 3668512"/>
              <a:gd name="connsiteY59" fmla="*/ 1934000 h 2887282"/>
              <a:gd name="connsiteX60" fmla="*/ 2190466 w 3668512"/>
              <a:gd name="connsiteY60" fmla="*/ 1954472 h 2887282"/>
              <a:gd name="connsiteX61" fmla="*/ 2217761 w 3668512"/>
              <a:gd name="connsiteY61" fmla="*/ 1981767 h 2887282"/>
              <a:gd name="connsiteX62" fmla="*/ 2238233 w 3668512"/>
              <a:gd name="connsiteY62" fmla="*/ 2002239 h 2887282"/>
              <a:gd name="connsiteX63" fmla="*/ 2258704 w 3668512"/>
              <a:gd name="connsiteY63" fmla="*/ 2015887 h 2887282"/>
              <a:gd name="connsiteX64" fmla="*/ 2299648 w 3668512"/>
              <a:gd name="connsiteY64" fmla="*/ 2043182 h 2887282"/>
              <a:gd name="connsiteX65" fmla="*/ 2340591 w 3668512"/>
              <a:gd name="connsiteY65" fmla="*/ 2070478 h 2887282"/>
              <a:gd name="connsiteX66" fmla="*/ 2381534 w 3668512"/>
              <a:gd name="connsiteY66" fmla="*/ 2090949 h 2887282"/>
              <a:gd name="connsiteX67" fmla="*/ 2449773 w 3668512"/>
              <a:gd name="connsiteY67" fmla="*/ 2118245 h 2887282"/>
              <a:gd name="connsiteX68" fmla="*/ 2490716 w 3668512"/>
              <a:gd name="connsiteY68" fmla="*/ 2131893 h 2887282"/>
              <a:gd name="connsiteX69" fmla="*/ 2524836 w 3668512"/>
              <a:gd name="connsiteY69" fmla="*/ 2159188 h 2887282"/>
              <a:gd name="connsiteX70" fmla="*/ 2558955 w 3668512"/>
              <a:gd name="connsiteY70" fmla="*/ 2200132 h 2887282"/>
              <a:gd name="connsiteX71" fmla="*/ 2620370 w 3668512"/>
              <a:gd name="connsiteY71" fmla="*/ 2234251 h 2887282"/>
              <a:gd name="connsiteX72" fmla="*/ 2661313 w 3668512"/>
              <a:gd name="connsiteY72" fmla="*/ 2261546 h 2887282"/>
              <a:gd name="connsiteX73" fmla="*/ 2681785 w 3668512"/>
              <a:gd name="connsiteY73" fmla="*/ 2275194 h 2887282"/>
              <a:gd name="connsiteX74" fmla="*/ 2709080 w 3668512"/>
              <a:gd name="connsiteY74" fmla="*/ 2282018 h 2887282"/>
              <a:gd name="connsiteX75" fmla="*/ 2750024 w 3668512"/>
              <a:gd name="connsiteY75" fmla="*/ 2309314 h 2887282"/>
              <a:gd name="connsiteX76" fmla="*/ 2770495 w 3668512"/>
              <a:gd name="connsiteY76" fmla="*/ 2322961 h 2887282"/>
              <a:gd name="connsiteX77" fmla="*/ 2790967 w 3668512"/>
              <a:gd name="connsiteY77" fmla="*/ 2329785 h 2887282"/>
              <a:gd name="connsiteX78" fmla="*/ 2811439 w 3668512"/>
              <a:gd name="connsiteY78" fmla="*/ 2343433 h 2887282"/>
              <a:gd name="connsiteX79" fmla="*/ 2886501 w 3668512"/>
              <a:gd name="connsiteY79" fmla="*/ 2357081 h 2887282"/>
              <a:gd name="connsiteX80" fmla="*/ 2927445 w 3668512"/>
              <a:gd name="connsiteY80" fmla="*/ 2370729 h 2887282"/>
              <a:gd name="connsiteX81" fmla="*/ 2968388 w 3668512"/>
              <a:gd name="connsiteY81" fmla="*/ 2391200 h 2887282"/>
              <a:gd name="connsiteX82" fmla="*/ 3009331 w 3668512"/>
              <a:gd name="connsiteY82" fmla="*/ 2418496 h 2887282"/>
              <a:gd name="connsiteX83" fmla="*/ 3050274 w 3668512"/>
              <a:gd name="connsiteY83" fmla="*/ 2445791 h 2887282"/>
              <a:gd name="connsiteX84" fmla="*/ 3070746 w 3668512"/>
              <a:gd name="connsiteY84" fmla="*/ 2452615 h 2887282"/>
              <a:gd name="connsiteX85" fmla="*/ 3091218 w 3668512"/>
              <a:gd name="connsiteY85" fmla="*/ 2466263 h 2887282"/>
              <a:gd name="connsiteX86" fmla="*/ 3111689 w 3668512"/>
              <a:gd name="connsiteY86" fmla="*/ 2473087 h 2887282"/>
              <a:gd name="connsiteX87" fmla="*/ 3132161 w 3668512"/>
              <a:gd name="connsiteY87" fmla="*/ 2486735 h 2887282"/>
              <a:gd name="connsiteX88" fmla="*/ 3173104 w 3668512"/>
              <a:gd name="connsiteY88" fmla="*/ 2500382 h 2887282"/>
              <a:gd name="connsiteX89" fmla="*/ 3214048 w 3668512"/>
              <a:gd name="connsiteY89" fmla="*/ 2520854 h 2887282"/>
              <a:gd name="connsiteX90" fmla="*/ 3234519 w 3668512"/>
              <a:gd name="connsiteY90" fmla="*/ 2534502 h 2887282"/>
              <a:gd name="connsiteX91" fmla="*/ 3275463 w 3668512"/>
              <a:gd name="connsiteY91" fmla="*/ 2548149 h 2887282"/>
              <a:gd name="connsiteX92" fmla="*/ 3323230 w 3668512"/>
              <a:gd name="connsiteY92" fmla="*/ 2568621 h 2887282"/>
              <a:gd name="connsiteX93" fmla="*/ 3391469 w 3668512"/>
              <a:gd name="connsiteY93" fmla="*/ 2589093 h 2887282"/>
              <a:gd name="connsiteX94" fmla="*/ 3432412 w 3668512"/>
              <a:gd name="connsiteY94" fmla="*/ 2609564 h 2887282"/>
              <a:gd name="connsiteX95" fmla="*/ 3452883 w 3668512"/>
              <a:gd name="connsiteY95" fmla="*/ 2623212 h 2887282"/>
              <a:gd name="connsiteX96" fmla="*/ 3548418 w 3668512"/>
              <a:gd name="connsiteY96" fmla="*/ 2650508 h 2887282"/>
              <a:gd name="connsiteX97" fmla="*/ 3568889 w 3668512"/>
              <a:gd name="connsiteY97" fmla="*/ 2664155 h 2887282"/>
              <a:gd name="connsiteX98" fmla="*/ 3589361 w 3668512"/>
              <a:gd name="connsiteY98" fmla="*/ 2670979 h 2887282"/>
              <a:gd name="connsiteX99" fmla="*/ 3648075 w 3668512"/>
              <a:gd name="connsiteY99" fmla="*/ 2705099 h 2887282"/>
              <a:gd name="connsiteX100" fmla="*/ 3667267 w 3668512"/>
              <a:gd name="connsiteY100" fmla="*/ 2756349 h 2887282"/>
              <a:gd name="connsiteX101" fmla="*/ 3666627 w 3668512"/>
              <a:gd name="connsiteY101" fmla="*/ 2800633 h 2887282"/>
              <a:gd name="connsiteX102" fmla="*/ 3666627 w 3668512"/>
              <a:gd name="connsiteY102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07827 w 3668512"/>
              <a:gd name="connsiteY34" fmla="*/ 1142430 h 2887282"/>
              <a:gd name="connsiteX35" fmla="*/ 1214651 w 3668512"/>
              <a:gd name="connsiteY35" fmla="*/ 1162902 h 2887282"/>
              <a:gd name="connsiteX36" fmla="*/ 1255594 w 3668512"/>
              <a:gd name="connsiteY36" fmla="*/ 1183373 h 2887282"/>
              <a:gd name="connsiteX37" fmla="*/ 1269242 w 3668512"/>
              <a:gd name="connsiteY37" fmla="*/ 1203845 h 2887282"/>
              <a:gd name="connsiteX38" fmla="*/ 1310185 w 3668512"/>
              <a:gd name="connsiteY38" fmla="*/ 1231140 h 2887282"/>
              <a:gd name="connsiteX39" fmla="*/ 1330657 w 3668512"/>
              <a:gd name="connsiteY39" fmla="*/ 1244788 h 2887282"/>
              <a:gd name="connsiteX40" fmla="*/ 1371600 w 3668512"/>
              <a:gd name="connsiteY40" fmla="*/ 1278908 h 2887282"/>
              <a:gd name="connsiteX41" fmla="*/ 1385248 w 3668512"/>
              <a:gd name="connsiteY41" fmla="*/ 1299379 h 2887282"/>
              <a:gd name="connsiteX42" fmla="*/ 1405719 w 3668512"/>
              <a:gd name="connsiteY42" fmla="*/ 1313027 h 2887282"/>
              <a:gd name="connsiteX43" fmla="*/ 1521725 w 3668512"/>
              <a:gd name="connsiteY43" fmla="*/ 1429033 h 2887282"/>
              <a:gd name="connsiteX44" fmla="*/ 1542197 w 3668512"/>
              <a:gd name="connsiteY44" fmla="*/ 1449505 h 2887282"/>
              <a:gd name="connsiteX45" fmla="*/ 1617260 w 3668512"/>
              <a:gd name="connsiteY45" fmla="*/ 1510920 h 2887282"/>
              <a:gd name="connsiteX46" fmla="*/ 1671851 w 3668512"/>
              <a:gd name="connsiteY46" fmla="*/ 1565511 h 2887282"/>
              <a:gd name="connsiteX47" fmla="*/ 1746913 w 3668512"/>
              <a:gd name="connsiteY47" fmla="*/ 1633749 h 2887282"/>
              <a:gd name="connsiteX48" fmla="*/ 1767385 w 3668512"/>
              <a:gd name="connsiteY48" fmla="*/ 1647397 h 2887282"/>
              <a:gd name="connsiteX49" fmla="*/ 1787857 w 3668512"/>
              <a:gd name="connsiteY49" fmla="*/ 1667869 h 2887282"/>
              <a:gd name="connsiteX50" fmla="*/ 1808328 w 3668512"/>
              <a:gd name="connsiteY50" fmla="*/ 1674693 h 2887282"/>
              <a:gd name="connsiteX51" fmla="*/ 1849271 w 3668512"/>
              <a:gd name="connsiteY51" fmla="*/ 1701988 h 2887282"/>
              <a:gd name="connsiteX52" fmla="*/ 1890215 w 3668512"/>
              <a:gd name="connsiteY52" fmla="*/ 1736108 h 2887282"/>
              <a:gd name="connsiteX53" fmla="*/ 1937982 w 3668512"/>
              <a:gd name="connsiteY53" fmla="*/ 1763403 h 2887282"/>
              <a:gd name="connsiteX54" fmla="*/ 1965277 w 3668512"/>
              <a:gd name="connsiteY54" fmla="*/ 1804346 h 2887282"/>
              <a:gd name="connsiteX55" fmla="*/ 2006221 w 3668512"/>
              <a:gd name="connsiteY55" fmla="*/ 1831642 h 2887282"/>
              <a:gd name="connsiteX56" fmla="*/ 2074460 w 3668512"/>
              <a:gd name="connsiteY56" fmla="*/ 1872585 h 2887282"/>
              <a:gd name="connsiteX57" fmla="*/ 2115403 w 3668512"/>
              <a:gd name="connsiteY57" fmla="*/ 1899881 h 2887282"/>
              <a:gd name="connsiteX58" fmla="*/ 2135874 w 3668512"/>
              <a:gd name="connsiteY58" fmla="*/ 1913529 h 2887282"/>
              <a:gd name="connsiteX59" fmla="*/ 2149522 w 3668512"/>
              <a:gd name="connsiteY59" fmla="*/ 1934000 h 2887282"/>
              <a:gd name="connsiteX60" fmla="*/ 2190466 w 3668512"/>
              <a:gd name="connsiteY60" fmla="*/ 1954472 h 2887282"/>
              <a:gd name="connsiteX61" fmla="*/ 2217761 w 3668512"/>
              <a:gd name="connsiteY61" fmla="*/ 1981767 h 2887282"/>
              <a:gd name="connsiteX62" fmla="*/ 2238233 w 3668512"/>
              <a:gd name="connsiteY62" fmla="*/ 2002239 h 2887282"/>
              <a:gd name="connsiteX63" fmla="*/ 2258704 w 3668512"/>
              <a:gd name="connsiteY63" fmla="*/ 2015887 h 2887282"/>
              <a:gd name="connsiteX64" fmla="*/ 2299648 w 3668512"/>
              <a:gd name="connsiteY64" fmla="*/ 2043182 h 2887282"/>
              <a:gd name="connsiteX65" fmla="*/ 2340591 w 3668512"/>
              <a:gd name="connsiteY65" fmla="*/ 2070478 h 2887282"/>
              <a:gd name="connsiteX66" fmla="*/ 2381534 w 3668512"/>
              <a:gd name="connsiteY66" fmla="*/ 2090949 h 2887282"/>
              <a:gd name="connsiteX67" fmla="*/ 2449773 w 3668512"/>
              <a:gd name="connsiteY67" fmla="*/ 2118245 h 2887282"/>
              <a:gd name="connsiteX68" fmla="*/ 2490716 w 3668512"/>
              <a:gd name="connsiteY68" fmla="*/ 2131893 h 2887282"/>
              <a:gd name="connsiteX69" fmla="*/ 2524836 w 3668512"/>
              <a:gd name="connsiteY69" fmla="*/ 2159188 h 2887282"/>
              <a:gd name="connsiteX70" fmla="*/ 2558955 w 3668512"/>
              <a:gd name="connsiteY70" fmla="*/ 2200132 h 2887282"/>
              <a:gd name="connsiteX71" fmla="*/ 2620370 w 3668512"/>
              <a:gd name="connsiteY71" fmla="*/ 2234251 h 2887282"/>
              <a:gd name="connsiteX72" fmla="*/ 2661313 w 3668512"/>
              <a:gd name="connsiteY72" fmla="*/ 2261546 h 2887282"/>
              <a:gd name="connsiteX73" fmla="*/ 2681785 w 3668512"/>
              <a:gd name="connsiteY73" fmla="*/ 2275194 h 2887282"/>
              <a:gd name="connsiteX74" fmla="*/ 2709080 w 3668512"/>
              <a:gd name="connsiteY74" fmla="*/ 2282018 h 2887282"/>
              <a:gd name="connsiteX75" fmla="*/ 2750024 w 3668512"/>
              <a:gd name="connsiteY75" fmla="*/ 2309314 h 2887282"/>
              <a:gd name="connsiteX76" fmla="*/ 2770495 w 3668512"/>
              <a:gd name="connsiteY76" fmla="*/ 2322961 h 2887282"/>
              <a:gd name="connsiteX77" fmla="*/ 2790967 w 3668512"/>
              <a:gd name="connsiteY77" fmla="*/ 2329785 h 2887282"/>
              <a:gd name="connsiteX78" fmla="*/ 2811439 w 3668512"/>
              <a:gd name="connsiteY78" fmla="*/ 2343433 h 2887282"/>
              <a:gd name="connsiteX79" fmla="*/ 2886501 w 3668512"/>
              <a:gd name="connsiteY79" fmla="*/ 2357081 h 2887282"/>
              <a:gd name="connsiteX80" fmla="*/ 2927445 w 3668512"/>
              <a:gd name="connsiteY80" fmla="*/ 2370729 h 2887282"/>
              <a:gd name="connsiteX81" fmla="*/ 2968388 w 3668512"/>
              <a:gd name="connsiteY81" fmla="*/ 2391200 h 2887282"/>
              <a:gd name="connsiteX82" fmla="*/ 3009331 w 3668512"/>
              <a:gd name="connsiteY82" fmla="*/ 2418496 h 2887282"/>
              <a:gd name="connsiteX83" fmla="*/ 3050274 w 3668512"/>
              <a:gd name="connsiteY83" fmla="*/ 2445791 h 2887282"/>
              <a:gd name="connsiteX84" fmla="*/ 3070746 w 3668512"/>
              <a:gd name="connsiteY84" fmla="*/ 2452615 h 2887282"/>
              <a:gd name="connsiteX85" fmla="*/ 3091218 w 3668512"/>
              <a:gd name="connsiteY85" fmla="*/ 2466263 h 2887282"/>
              <a:gd name="connsiteX86" fmla="*/ 3111689 w 3668512"/>
              <a:gd name="connsiteY86" fmla="*/ 2473087 h 2887282"/>
              <a:gd name="connsiteX87" fmla="*/ 3132161 w 3668512"/>
              <a:gd name="connsiteY87" fmla="*/ 2486735 h 2887282"/>
              <a:gd name="connsiteX88" fmla="*/ 3173104 w 3668512"/>
              <a:gd name="connsiteY88" fmla="*/ 2500382 h 2887282"/>
              <a:gd name="connsiteX89" fmla="*/ 3214048 w 3668512"/>
              <a:gd name="connsiteY89" fmla="*/ 2520854 h 2887282"/>
              <a:gd name="connsiteX90" fmla="*/ 3234519 w 3668512"/>
              <a:gd name="connsiteY90" fmla="*/ 2534502 h 2887282"/>
              <a:gd name="connsiteX91" fmla="*/ 3275463 w 3668512"/>
              <a:gd name="connsiteY91" fmla="*/ 2548149 h 2887282"/>
              <a:gd name="connsiteX92" fmla="*/ 3323230 w 3668512"/>
              <a:gd name="connsiteY92" fmla="*/ 2568621 h 2887282"/>
              <a:gd name="connsiteX93" fmla="*/ 3391469 w 3668512"/>
              <a:gd name="connsiteY93" fmla="*/ 2589093 h 2887282"/>
              <a:gd name="connsiteX94" fmla="*/ 3432412 w 3668512"/>
              <a:gd name="connsiteY94" fmla="*/ 2609564 h 2887282"/>
              <a:gd name="connsiteX95" fmla="*/ 3452883 w 3668512"/>
              <a:gd name="connsiteY95" fmla="*/ 2623212 h 2887282"/>
              <a:gd name="connsiteX96" fmla="*/ 3548418 w 3668512"/>
              <a:gd name="connsiteY96" fmla="*/ 2650508 h 2887282"/>
              <a:gd name="connsiteX97" fmla="*/ 3568889 w 3668512"/>
              <a:gd name="connsiteY97" fmla="*/ 2664155 h 2887282"/>
              <a:gd name="connsiteX98" fmla="*/ 3648075 w 3668512"/>
              <a:gd name="connsiteY98" fmla="*/ 2705099 h 2887282"/>
              <a:gd name="connsiteX99" fmla="*/ 3667267 w 3668512"/>
              <a:gd name="connsiteY99" fmla="*/ 2756349 h 2887282"/>
              <a:gd name="connsiteX100" fmla="*/ 3666627 w 3668512"/>
              <a:gd name="connsiteY100" fmla="*/ 2800633 h 2887282"/>
              <a:gd name="connsiteX101" fmla="*/ 3666627 w 3668512"/>
              <a:gd name="connsiteY101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07827 w 3668512"/>
              <a:gd name="connsiteY34" fmla="*/ 1142430 h 2887282"/>
              <a:gd name="connsiteX35" fmla="*/ 1214651 w 3668512"/>
              <a:gd name="connsiteY35" fmla="*/ 1162902 h 2887282"/>
              <a:gd name="connsiteX36" fmla="*/ 1255594 w 3668512"/>
              <a:gd name="connsiteY36" fmla="*/ 1183373 h 2887282"/>
              <a:gd name="connsiteX37" fmla="*/ 1269242 w 3668512"/>
              <a:gd name="connsiteY37" fmla="*/ 1203845 h 2887282"/>
              <a:gd name="connsiteX38" fmla="*/ 1310185 w 3668512"/>
              <a:gd name="connsiteY38" fmla="*/ 1231140 h 2887282"/>
              <a:gd name="connsiteX39" fmla="*/ 1330657 w 3668512"/>
              <a:gd name="connsiteY39" fmla="*/ 1244788 h 2887282"/>
              <a:gd name="connsiteX40" fmla="*/ 1371600 w 3668512"/>
              <a:gd name="connsiteY40" fmla="*/ 1278908 h 2887282"/>
              <a:gd name="connsiteX41" fmla="*/ 1385248 w 3668512"/>
              <a:gd name="connsiteY41" fmla="*/ 1299379 h 2887282"/>
              <a:gd name="connsiteX42" fmla="*/ 1405719 w 3668512"/>
              <a:gd name="connsiteY42" fmla="*/ 1313027 h 2887282"/>
              <a:gd name="connsiteX43" fmla="*/ 1521725 w 3668512"/>
              <a:gd name="connsiteY43" fmla="*/ 1429033 h 2887282"/>
              <a:gd name="connsiteX44" fmla="*/ 1542197 w 3668512"/>
              <a:gd name="connsiteY44" fmla="*/ 1449505 h 2887282"/>
              <a:gd name="connsiteX45" fmla="*/ 1617260 w 3668512"/>
              <a:gd name="connsiteY45" fmla="*/ 1510920 h 2887282"/>
              <a:gd name="connsiteX46" fmla="*/ 1671851 w 3668512"/>
              <a:gd name="connsiteY46" fmla="*/ 1565511 h 2887282"/>
              <a:gd name="connsiteX47" fmla="*/ 1746913 w 3668512"/>
              <a:gd name="connsiteY47" fmla="*/ 1633749 h 2887282"/>
              <a:gd name="connsiteX48" fmla="*/ 1767385 w 3668512"/>
              <a:gd name="connsiteY48" fmla="*/ 1647397 h 2887282"/>
              <a:gd name="connsiteX49" fmla="*/ 1787857 w 3668512"/>
              <a:gd name="connsiteY49" fmla="*/ 1667869 h 2887282"/>
              <a:gd name="connsiteX50" fmla="*/ 1808328 w 3668512"/>
              <a:gd name="connsiteY50" fmla="*/ 1674693 h 2887282"/>
              <a:gd name="connsiteX51" fmla="*/ 1849271 w 3668512"/>
              <a:gd name="connsiteY51" fmla="*/ 1701988 h 2887282"/>
              <a:gd name="connsiteX52" fmla="*/ 1890215 w 3668512"/>
              <a:gd name="connsiteY52" fmla="*/ 1736108 h 2887282"/>
              <a:gd name="connsiteX53" fmla="*/ 1937982 w 3668512"/>
              <a:gd name="connsiteY53" fmla="*/ 1763403 h 2887282"/>
              <a:gd name="connsiteX54" fmla="*/ 1965277 w 3668512"/>
              <a:gd name="connsiteY54" fmla="*/ 1804346 h 2887282"/>
              <a:gd name="connsiteX55" fmla="*/ 2006221 w 3668512"/>
              <a:gd name="connsiteY55" fmla="*/ 1831642 h 2887282"/>
              <a:gd name="connsiteX56" fmla="*/ 2074460 w 3668512"/>
              <a:gd name="connsiteY56" fmla="*/ 1872585 h 2887282"/>
              <a:gd name="connsiteX57" fmla="*/ 2115403 w 3668512"/>
              <a:gd name="connsiteY57" fmla="*/ 1899881 h 2887282"/>
              <a:gd name="connsiteX58" fmla="*/ 2135874 w 3668512"/>
              <a:gd name="connsiteY58" fmla="*/ 1913529 h 2887282"/>
              <a:gd name="connsiteX59" fmla="*/ 2149522 w 3668512"/>
              <a:gd name="connsiteY59" fmla="*/ 1934000 h 2887282"/>
              <a:gd name="connsiteX60" fmla="*/ 2190466 w 3668512"/>
              <a:gd name="connsiteY60" fmla="*/ 1954472 h 2887282"/>
              <a:gd name="connsiteX61" fmla="*/ 2217761 w 3668512"/>
              <a:gd name="connsiteY61" fmla="*/ 1981767 h 2887282"/>
              <a:gd name="connsiteX62" fmla="*/ 2238233 w 3668512"/>
              <a:gd name="connsiteY62" fmla="*/ 2002239 h 2887282"/>
              <a:gd name="connsiteX63" fmla="*/ 2258704 w 3668512"/>
              <a:gd name="connsiteY63" fmla="*/ 2015887 h 2887282"/>
              <a:gd name="connsiteX64" fmla="*/ 2299648 w 3668512"/>
              <a:gd name="connsiteY64" fmla="*/ 2043182 h 2887282"/>
              <a:gd name="connsiteX65" fmla="*/ 2340591 w 3668512"/>
              <a:gd name="connsiteY65" fmla="*/ 2070478 h 2887282"/>
              <a:gd name="connsiteX66" fmla="*/ 2449773 w 3668512"/>
              <a:gd name="connsiteY66" fmla="*/ 2118245 h 2887282"/>
              <a:gd name="connsiteX67" fmla="*/ 2490716 w 3668512"/>
              <a:gd name="connsiteY67" fmla="*/ 2131893 h 2887282"/>
              <a:gd name="connsiteX68" fmla="*/ 2524836 w 3668512"/>
              <a:gd name="connsiteY68" fmla="*/ 2159188 h 2887282"/>
              <a:gd name="connsiteX69" fmla="*/ 2558955 w 3668512"/>
              <a:gd name="connsiteY69" fmla="*/ 2200132 h 2887282"/>
              <a:gd name="connsiteX70" fmla="*/ 2620370 w 3668512"/>
              <a:gd name="connsiteY70" fmla="*/ 2234251 h 2887282"/>
              <a:gd name="connsiteX71" fmla="*/ 2661313 w 3668512"/>
              <a:gd name="connsiteY71" fmla="*/ 2261546 h 2887282"/>
              <a:gd name="connsiteX72" fmla="*/ 2681785 w 3668512"/>
              <a:gd name="connsiteY72" fmla="*/ 2275194 h 2887282"/>
              <a:gd name="connsiteX73" fmla="*/ 2709080 w 3668512"/>
              <a:gd name="connsiteY73" fmla="*/ 2282018 h 2887282"/>
              <a:gd name="connsiteX74" fmla="*/ 2750024 w 3668512"/>
              <a:gd name="connsiteY74" fmla="*/ 2309314 h 2887282"/>
              <a:gd name="connsiteX75" fmla="*/ 2770495 w 3668512"/>
              <a:gd name="connsiteY75" fmla="*/ 2322961 h 2887282"/>
              <a:gd name="connsiteX76" fmla="*/ 2790967 w 3668512"/>
              <a:gd name="connsiteY76" fmla="*/ 2329785 h 2887282"/>
              <a:gd name="connsiteX77" fmla="*/ 2811439 w 3668512"/>
              <a:gd name="connsiteY77" fmla="*/ 2343433 h 2887282"/>
              <a:gd name="connsiteX78" fmla="*/ 2886501 w 3668512"/>
              <a:gd name="connsiteY78" fmla="*/ 2357081 h 2887282"/>
              <a:gd name="connsiteX79" fmla="*/ 2927445 w 3668512"/>
              <a:gd name="connsiteY79" fmla="*/ 2370729 h 2887282"/>
              <a:gd name="connsiteX80" fmla="*/ 2968388 w 3668512"/>
              <a:gd name="connsiteY80" fmla="*/ 2391200 h 2887282"/>
              <a:gd name="connsiteX81" fmla="*/ 3009331 w 3668512"/>
              <a:gd name="connsiteY81" fmla="*/ 2418496 h 2887282"/>
              <a:gd name="connsiteX82" fmla="*/ 3050274 w 3668512"/>
              <a:gd name="connsiteY82" fmla="*/ 2445791 h 2887282"/>
              <a:gd name="connsiteX83" fmla="*/ 3070746 w 3668512"/>
              <a:gd name="connsiteY83" fmla="*/ 2452615 h 2887282"/>
              <a:gd name="connsiteX84" fmla="*/ 3091218 w 3668512"/>
              <a:gd name="connsiteY84" fmla="*/ 2466263 h 2887282"/>
              <a:gd name="connsiteX85" fmla="*/ 3111689 w 3668512"/>
              <a:gd name="connsiteY85" fmla="*/ 2473087 h 2887282"/>
              <a:gd name="connsiteX86" fmla="*/ 3132161 w 3668512"/>
              <a:gd name="connsiteY86" fmla="*/ 2486735 h 2887282"/>
              <a:gd name="connsiteX87" fmla="*/ 3173104 w 3668512"/>
              <a:gd name="connsiteY87" fmla="*/ 2500382 h 2887282"/>
              <a:gd name="connsiteX88" fmla="*/ 3214048 w 3668512"/>
              <a:gd name="connsiteY88" fmla="*/ 2520854 h 2887282"/>
              <a:gd name="connsiteX89" fmla="*/ 3234519 w 3668512"/>
              <a:gd name="connsiteY89" fmla="*/ 2534502 h 2887282"/>
              <a:gd name="connsiteX90" fmla="*/ 3275463 w 3668512"/>
              <a:gd name="connsiteY90" fmla="*/ 2548149 h 2887282"/>
              <a:gd name="connsiteX91" fmla="*/ 3323230 w 3668512"/>
              <a:gd name="connsiteY91" fmla="*/ 2568621 h 2887282"/>
              <a:gd name="connsiteX92" fmla="*/ 3391469 w 3668512"/>
              <a:gd name="connsiteY92" fmla="*/ 2589093 h 2887282"/>
              <a:gd name="connsiteX93" fmla="*/ 3432412 w 3668512"/>
              <a:gd name="connsiteY93" fmla="*/ 2609564 h 2887282"/>
              <a:gd name="connsiteX94" fmla="*/ 3452883 w 3668512"/>
              <a:gd name="connsiteY94" fmla="*/ 2623212 h 2887282"/>
              <a:gd name="connsiteX95" fmla="*/ 3548418 w 3668512"/>
              <a:gd name="connsiteY95" fmla="*/ 2650508 h 2887282"/>
              <a:gd name="connsiteX96" fmla="*/ 3568889 w 3668512"/>
              <a:gd name="connsiteY96" fmla="*/ 2664155 h 2887282"/>
              <a:gd name="connsiteX97" fmla="*/ 3648075 w 3668512"/>
              <a:gd name="connsiteY97" fmla="*/ 2705099 h 2887282"/>
              <a:gd name="connsiteX98" fmla="*/ 3667267 w 3668512"/>
              <a:gd name="connsiteY98" fmla="*/ 2756349 h 2887282"/>
              <a:gd name="connsiteX99" fmla="*/ 3666627 w 3668512"/>
              <a:gd name="connsiteY99" fmla="*/ 2800633 h 2887282"/>
              <a:gd name="connsiteX100" fmla="*/ 3666627 w 3668512"/>
              <a:gd name="connsiteY100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07827 w 3668512"/>
              <a:gd name="connsiteY34" fmla="*/ 1142430 h 2887282"/>
              <a:gd name="connsiteX35" fmla="*/ 1214651 w 3668512"/>
              <a:gd name="connsiteY35" fmla="*/ 1162902 h 2887282"/>
              <a:gd name="connsiteX36" fmla="*/ 1255594 w 3668512"/>
              <a:gd name="connsiteY36" fmla="*/ 1183373 h 2887282"/>
              <a:gd name="connsiteX37" fmla="*/ 1269242 w 3668512"/>
              <a:gd name="connsiteY37" fmla="*/ 1203845 h 2887282"/>
              <a:gd name="connsiteX38" fmla="*/ 1310185 w 3668512"/>
              <a:gd name="connsiteY38" fmla="*/ 1231140 h 2887282"/>
              <a:gd name="connsiteX39" fmla="*/ 1330657 w 3668512"/>
              <a:gd name="connsiteY39" fmla="*/ 1244788 h 2887282"/>
              <a:gd name="connsiteX40" fmla="*/ 1371600 w 3668512"/>
              <a:gd name="connsiteY40" fmla="*/ 1278908 h 2887282"/>
              <a:gd name="connsiteX41" fmla="*/ 1385248 w 3668512"/>
              <a:gd name="connsiteY41" fmla="*/ 1299379 h 2887282"/>
              <a:gd name="connsiteX42" fmla="*/ 1405719 w 3668512"/>
              <a:gd name="connsiteY42" fmla="*/ 1313027 h 2887282"/>
              <a:gd name="connsiteX43" fmla="*/ 1521725 w 3668512"/>
              <a:gd name="connsiteY43" fmla="*/ 1429033 h 2887282"/>
              <a:gd name="connsiteX44" fmla="*/ 1542197 w 3668512"/>
              <a:gd name="connsiteY44" fmla="*/ 1449505 h 2887282"/>
              <a:gd name="connsiteX45" fmla="*/ 1617260 w 3668512"/>
              <a:gd name="connsiteY45" fmla="*/ 1510920 h 2887282"/>
              <a:gd name="connsiteX46" fmla="*/ 1671851 w 3668512"/>
              <a:gd name="connsiteY46" fmla="*/ 1565511 h 2887282"/>
              <a:gd name="connsiteX47" fmla="*/ 1746913 w 3668512"/>
              <a:gd name="connsiteY47" fmla="*/ 1633749 h 2887282"/>
              <a:gd name="connsiteX48" fmla="*/ 1767385 w 3668512"/>
              <a:gd name="connsiteY48" fmla="*/ 1647397 h 2887282"/>
              <a:gd name="connsiteX49" fmla="*/ 1787857 w 3668512"/>
              <a:gd name="connsiteY49" fmla="*/ 1667869 h 2887282"/>
              <a:gd name="connsiteX50" fmla="*/ 1808328 w 3668512"/>
              <a:gd name="connsiteY50" fmla="*/ 1674693 h 2887282"/>
              <a:gd name="connsiteX51" fmla="*/ 1849271 w 3668512"/>
              <a:gd name="connsiteY51" fmla="*/ 1701988 h 2887282"/>
              <a:gd name="connsiteX52" fmla="*/ 1890215 w 3668512"/>
              <a:gd name="connsiteY52" fmla="*/ 1736108 h 2887282"/>
              <a:gd name="connsiteX53" fmla="*/ 1965277 w 3668512"/>
              <a:gd name="connsiteY53" fmla="*/ 1804346 h 2887282"/>
              <a:gd name="connsiteX54" fmla="*/ 2006221 w 3668512"/>
              <a:gd name="connsiteY54" fmla="*/ 1831642 h 2887282"/>
              <a:gd name="connsiteX55" fmla="*/ 2074460 w 3668512"/>
              <a:gd name="connsiteY55" fmla="*/ 1872585 h 2887282"/>
              <a:gd name="connsiteX56" fmla="*/ 2115403 w 3668512"/>
              <a:gd name="connsiteY56" fmla="*/ 1899881 h 2887282"/>
              <a:gd name="connsiteX57" fmla="*/ 2135874 w 3668512"/>
              <a:gd name="connsiteY57" fmla="*/ 1913529 h 2887282"/>
              <a:gd name="connsiteX58" fmla="*/ 2149522 w 3668512"/>
              <a:gd name="connsiteY58" fmla="*/ 1934000 h 2887282"/>
              <a:gd name="connsiteX59" fmla="*/ 2190466 w 3668512"/>
              <a:gd name="connsiteY59" fmla="*/ 1954472 h 2887282"/>
              <a:gd name="connsiteX60" fmla="*/ 2217761 w 3668512"/>
              <a:gd name="connsiteY60" fmla="*/ 1981767 h 2887282"/>
              <a:gd name="connsiteX61" fmla="*/ 2238233 w 3668512"/>
              <a:gd name="connsiteY61" fmla="*/ 2002239 h 2887282"/>
              <a:gd name="connsiteX62" fmla="*/ 2258704 w 3668512"/>
              <a:gd name="connsiteY62" fmla="*/ 2015887 h 2887282"/>
              <a:gd name="connsiteX63" fmla="*/ 2299648 w 3668512"/>
              <a:gd name="connsiteY63" fmla="*/ 2043182 h 2887282"/>
              <a:gd name="connsiteX64" fmla="*/ 2340591 w 3668512"/>
              <a:gd name="connsiteY64" fmla="*/ 2070478 h 2887282"/>
              <a:gd name="connsiteX65" fmla="*/ 2449773 w 3668512"/>
              <a:gd name="connsiteY65" fmla="*/ 2118245 h 2887282"/>
              <a:gd name="connsiteX66" fmla="*/ 2490716 w 3668512"/>
              <a:gd name="connsiteY66" fmla="*/ 2131893 h 2887282"/>
              <a:gd name="connsiteX67" fmla="*/ 2524836 w 3668512"/>
              <a:gd name="connsiteY67" fmla="*/ 2159188 h 2887282"/>
              <a:gd name="connsiteX68" fmla="*/ 2558955 w 3668512"/>
              <a:gd name="connsiteY68" fmla="*/ 2200132 h 2887282"/>
              <a:gd name="connsiteX69" fmla="*/ 2620370 w 3668512"/>
              <a:gd name="connsiteY69" fmla="*/ 2234251 h 2887282"/>
              <a:gd name="connsiteX70" fmla="*/ 2661313 w 3668512"/>
              <a:gd name="connsiteY70" fmla="*/ 2261546 h 2887282"/>
              <a:gd name="connsiteX71" fmla="*/ 2681785 w 3668512"/>
              <a:gd name="connsiteY71" fmla="*/ 2275194 h 2887282"/>
              <a:gd name="connsiteX72" fmla="*/ 2709080 w 3668512"/>
              <a:gd name="connsiteY72" fmla="*/ 2282018 h 2887282"/>
              <a:gd name="connsiteX73" fmla="*/ 2750024 w 3668512"/>
              <a:gd name="connsiteY73" fmla="*/ 2309314 h 2887282"/>
              <a:gd name="connsiteX74" fmla="*/ 2770495 w 3668512"/>
              <a:gd name="connsiteY74" fmla="*/ 2322961 h 2887282"/>
              <a:gd name="connsiteX75" fmla="*/ 2790967 w 3668512"/>
              <a:gd name="connsiteY75" fmla="*/ 2329785 h 2887282"/>
              <a:gd name="connsiteX76" fmla="*/ 2811439 w 3668512"/>
              <a:gd name="connsiteY76" fmla="*/ 2343433 h 2887282"/>
              <a:gd name="connsiteX77" fmla="*/ 2886501 w 3668512"/>
              <a:gd name="connsiteY77" fmla="*/ 2357081 h 2887282"/>
              <a:gd name="connsiteX78" fmla="*/ 2927445 w 3668512"/>
              <a:gd name="connsiteY78" fmla="*/ 2370729 h 2887282"/>
              <a:gd name="connsiteX79" fmla="*/ 2968388 w 3668512"/>
              <a:gd name="connsiteY79" fmla="*/ 2391200 h 2887282"/>
              <a:gd name="connsiteX80" fmla="*/ 3009331 w 3668512"/>
              <a:gd name="connsiteY80" fmla="*/ 2418496 h 2887282"/>
              <a:gd name="connsiteX81" fmla="*/ 3050274 w 3668512"/>
              <a:gd name="connsiteY81" fmla="*/ 2445791 h 2887282"/>
              <a:gd name="connsiteX82" fmla="*/ 3070746 w 3668512"/>
              <a:gd name="connsiteY82" fmla="*/ 2452615 h 2887282"/>
              <a:gd name="connsiteX83" fmla="*/ 3091218 w 3668512"/>
              <a:gd name="connsiteY83" fmla="*/ 2466263 h 2887282"/>
              <a:gd name="connsiteX84" fmla="*/ 3111689 w 3668512"/>
              <a:gd name="connsiteY84" fmla="*/ 2473087 h 2887282"/>
              <a:gd name="connsiteX85" fmla="*/ 3132161 w 3668512"/>
              <a:gd name="connsiteY85" fmla="*/ 2486735 h 2887282"/>
              <a:gd name="connsiteX86" fmla="*/ 3173104 w 3668512"/>
              <a:gd name="connsiteY86" fmla="*/ 2500382 h 2887282"/>
              <a:gd name="connsiteX87" fmla="*/ 3214048 w 3668512"/>
              <a:gd name="connsiteY87" fmla="*/ 2520854 h 2887282"/>
              <a:gd name="connsiteX88" fmla="*/ 3234519 w 3668512"/>
              <a:gd name="connsiteY88" fmla="*/ 2534502 h 2887282"/>
              <a:gd name="connsiteX89" fmla="*/ 3275463 w 3668512"/>
              <a:gd name="connsiteY89" fmla="*/ 2548149 h 2887282"/>
              <a:gd name="connsiteX90" fmla="*/ 3323230 w 3668512"/>
              <a:gd name="connsiteY90" fmla="*/ 2568621 h 2887282"/>
              <a:gd name="connsiteX91" fmla="*/ 3391469 w 3668512"/>
              <a:gd name="connsiteY91" fmla="*/ 2589093 h 2887282"/>
              <a:gd name="connsiteX92" fmla="*/ 3432412 w 3668512"/>
              <a:gd name="connsiteY92" fmla="*/ 2609564 h 2887282"/>
              <a:gd name="connsiteX93" fmla="*/ 3452883 w 3668512"/>
              <a:gd name="connsiteY93" fmla="*/ 2623212 h 2887282"/>
              <a:gd name="connsiteX94" fmla="*/ 3548418 w 3668512"/>
              <a:gd name="connsiteY94" fmla="*/ 2650508 h 2887282"/>
              <a:gd name="connsiteX95" fmla="*/ 3568889 w 3668512"/>
              <a:gd name="connsiteY95" fmla="*/ 2664155 h 2887282"/>
              <a:gd name="connsiteX96" fmla="*/ 3648075 w 3668512"/>
              <a:gd name="connsiteY96" fmla="*/ 2705099 h 2887282"/>
              <a:gd name="connsiteX97" fmla="*/ 3667267 w 3668512"/>
              <a:gd name="connsiteY97" fmla="*/ 2756349 h 2887282"/>
              <a:gd name="connsiteX98" fmla="*/ 3666627 w 3668512"/>
              <a:gd name="connsiteY98" fmla="*/ 2800633 h 2887282"/>
              <a:gd name="connsiteX99" fmla="*/ 3666627 w 3668512"/>
              <a:gd name="connsiteY99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07827 w 3668512"/>
              <a:gd name="connsiteY34" fmla="*/ 1142430 h 2887282"/>
              <a:gd name="connsiteX35" fmla="*/ 1255594 w 3668512"/>
              <a:gd name="connsiteY35" fmla="*/ 1183373 h 2887282"/>
              <a:gd name="connsiteX36" fmla="*/ 1269242 w 3668512"/>
              <a:gd name="connsiteY36" fmla="*/ 1203845 h 2887282"/>
              <a:gd name="connsiteX37" fmla="*/ 1310185 w 3668512"/>
              <a:gd name="connsiteY37" fmla="*/ 1231140 h 2887282"/>
              <a:gd name="connsiteX38" fmla="*/ 1330657 w 3668512"/>
              <a:gd name="connsiteY38" fmla="*/ 1244788 h 2887282"/>
              <a:gd name="connsiteX39" fmla="*/ 1371600 w 3668512"/>
              <a:gd name="connsiteY39" fmla="*/ 1278908 h 2887282"/>
              <a:gd name="connsiteX40" fmla="*/ 1385248 w 3668512"/>
              <a:gd name="connsiteY40" fmla="*/ 1299379 h 2887282"/>
              <a:gd name="connsiteX41" fmla="*/ 1405719 w 3668512"/>
              <a:gd name="connsiteY41" fmla="*/ 1313027 h 2887282"/>
              <a:gd name="connsiteX42" fmla="*/ 1521725 w 3668512"/>
              <a:gd name="connsiteY42" fmla="*/ 1429033 h 2887282"/>
              <a:gd name="connsiteX43" fmla="*/ 1542197 w 3668512"/>
              <a:gd name="connsiteY43" fmla="*/ 1449505 h 2887282"/>
              <a:gd name="connsiteX44" fmla="*/ 1617260 w 3668512"/>
              <a:gd name="connsiteY44" fmla="*/ 1510920 h 2887282"/>
              <a:gd name="connsiteX45" fmla="*/ 1671851 w 3668512"/>
              <a:gd name="connsiteY45" fmla="*/ 1565511 h 2887282"/>
              <a:gd name="connsiteX46" fmla="*/ 1746913 w 3668512"/>
              <a:gd name="connsiteY46" fmla="*/ 1633749 h 2887282"/>
              <a:gd name="connsiteX47" fmla="*/ 1767385 w 3668512"/>
              <a:gd name="connsiteY47" fmla="*/ 1647397 h 2887282"/>
              <a:gd name="connsiteX48" fmla="*/ 1787857 w 3668512"/>
              <a:gd name="connsiteY48" fmla="*/ 1667869 h 2887282"/>
              <a:gd name="connsiteX49" fmla="*/ 1808328 w 3668512"/>
              <a:gd name="connsiteY49" fmla="*/ 1674693 h 2887282"/>
              <a:gd name="connsiteX50" fmla="*/ 1849271 w 3668512"/>
              <a:gd name="connsiteY50" fmla="*/ 1701988 h 2887282"/>
              <a:gd name="connsiteX51" fmla="*/ 1890215 w 3668512"/>
              <a:gd name="connsiteY51" fmla="*/ 1736108 h 2887282"/>
              <a:gd name="connsiteX52" fmla="*/ 1965277 w 3668512"/>
              <a:gd name="connsiteY52" fmla="*/ 1804346 h 2887282"/>
              <a:gd name="connsiteX53" fmla="*/ 2006221 w 3668512"/>
              <a:gd name="connsiteY53" fmla="*/ 1831642 h 2887282"/>
              <a:gd name="connsiteX54" fmla="*/ 2074460 w 3668512"/>
              <a:gd name="connsiteY54" fmla="*/ 1872585 h 2887282"/>
              <a:gd name="connsiteX55" fmla="*/ 2115403 w 3668512"/>
              <a:gd name="connsiteY55" fmla="*/ 1899881 h 2887282"/>
              <a:gd name="connsiteX56" fmla="*/ 2135874 w 3668512"/>
              <a:gd name="connsiteY56" fmla="*/ 1913529 h 2887282"/>
              <a:gd name="connsiteX57" fmla="*/ 2149522 w 3668512"/>
              <a:gd name="connsiteY57" fmla="*/ 1934000 h 2887282"/>
              <a:gd name="connsiteX58" fmla="*/ 2190466 w 3668512"/>
              <a:gd name="connsiteY58" fmla="*/ 1954472 h 2887282"/>
              <a:gd name="connsiteX59" fmla="*/ 2217761 w 3668512"/>
              <a:gd name="connsiteY59" fmla="*/ 1981767 h 2887282"/>
              <a:gd name="connsiteX60" fmla="*/ 2238233 w 3668512"/>
              <a:gd name="connsiteY60" fmla="*/ 2002239 h 2887282"/>
              <a:gd name="connsiteX61" fmla="*/ 2258704 w 3668512"/>
              <a:gd name="connsiteY61" fmla="*/ 2015887 h 2887282"/>
              <a:gd name="connsiteX62" fmla="*/ 2299648 w 3668512"/>
              <a:gd name="connsiteY62" fmla="*/ 2043182 h 2887282"/>
              <a:gd name="connsiteX63" fmla="*/ 2340591 w 3668512"/>
              <a:gd name="connsiteY63" fmla="*/ 2070478 h 2887282"/>
              <a:gd name="connsiteX64" fmla="*/ 2449773 w 3668512"/>
              <a:gd name="connsiteY64" fmla="*/ 2118245 h 2887282"/>
              <a:gd name="connsiteX65" fmla="*/ 2490716 w 3668512"/>
              <a:gd name="connsiteY65" fmla="*/ 2131893 h 2887282"/>
              <a:gd name="connsiteX66" fmla="*/ 2524836 w 3668512"/>
              <a:gd name="connsiteY66" fmla="*/ 2159188 h 2887282"/>
              <a:gd name="connsiteX67" fmla="*/ 2558955 w 3668512"/>
              <a:gd name="connsiteY67" fmla="*/ 2200132 h 2887282"/>
              <a:gd name="connsiteX68" fmla="*/ 2620370 w 3668512"/>
              <a:gd name="connsiteY68" fmla="*/ 2234251 h 2887282"/>
              <a:gd name="connsiteX69" fmla="*/ 2661313 w 3668512"/>
              <a:gd name="connsiteY69" fmla="*/ 2261546 h 2887282"/>
              <a:gd name="connsiteX70" fmla="*/ 2681785 w 3668512"/>
              <a:gd name="connsiteY70" fmla="*/ 2275194 h 2887282"/>
              <a:gd name="connsiteX71" fmla="*/ 2709080 w 3668512"/>
              <a:gd name="connsiteY71" fmla="*/ 2282018 h 2887282"/>
              <a:gd name="connsiteX72" fmla="*/ 2750024 w 3668512"/>
              <a:gd name="connsiteY72" fmla="*/ 2309314 h 2887282"/>
              <a:gd name="connsiteX73" fmla="*/ 2770495 w 3668512"/>
              <a:gd name="connsiteY73" fmla="*/ 2322961 h 2887282"/>
              <a:gd name="connsiteX74" fmla="*/ 2790967 w 3668512"/>
              <a:gd name="connsiteY74" fmla="*/ 2329785 h 2887282"/>
              <a:gd name="connsiteX75" fmla="*/ 2811439 w 3668512"/>
              <a:gd name="connsiteY75" fmla="*/ 2343433 h 2887282"/>
              <a:gd name="connsiteX76" fmla="*/ 2886501 w 3668512"/>
              <a:gd name="connsiteY76" fmla="*/ 2357081 h 2887282"/>
              <a:gd name="connsiteX77" fmla="*/ 2927445 w 3668512"/>
              <a:gd name="connsiteY77" fmla="*/ 2370729 h 2887282"/>
              <a:gd name="connsiteX78" fmla="*/ 2968388 w 3668512"/>
              <a:gd name="connsiteY78" fmla="*/ 2391200 h 2887282"/>
              <a:gd name="connsiteX79" fmla="*/ 3009331 w 3668512"/>
              <a:gd name="connsiteY79" fmla="*/ 2418496 h 2887282"/>
              <a:gd name="connsiteX80" fmla="*/ 3050274 w 3668512"/>
              <a:gd name="connsiteY80" fmla="*/ 2445791 h 2887282"/>
              <a:gd name="connsiteX81" fmla="*/ 3070746 w 3668512"/>
              <a:gd name="connsiteY81" fmla="*/ 2452615 h 2887282"/>
              <a:gd name="connsiteX82" fmla="*/ 3091218 w 3668512"/>
              <a:gd name="connsiteY82" fmla="*/ 2466263 h 2887282"/>
              <a:gd name="connsiteX83" fmla="*/ 3111689 w 3668512"/>
              <a:gd name="connsiteY83" fmla="*/ 2473087 h 2887282"/>
              <a:gd name="connsiteX84" fmla="*/ 3132161 w 3668512"/>
              <a:gd name="connsiteY84" fmla="*/ 2486735 h 2887282"/>
              <a:gd name="connsiteX85" fmla="*/ 3173104 w 3668512"/>
              <a:gd name="connsiteY85" fmla="*/ 2500382 h 2887282"/>
              <a:gd name="connsiteX86" fmla="*/ 3214048 w 3668512"/>
              <a:gd name="connsiteY86" fmla="*/ 2520854 h 2887282"/>
              <a:gd name="connsiteX87" fmla="*/ 3234519 w 3668512"/>
              <a:gd name="connsiteY87" fmla="*/ 2534502 h 2887282"/>
              <a:gd name="connsiteX88" fmla="*/ 3275463 w 3668512"/>
              <a:gd name="connsiteY88" fmla="*/ 2548149 h 2887282"/>
              <a:gd name="connsiteX89" fmla="*/ 3323230 w 3668512"/>
              <a:gd name="connsiteY89" fmla="*/ 2568621 h 2887282"/>
              <a:gd name="connsiteX90" fmla="*/ 3391469 w 3668512"/>
              <a:gd name="connsiteY90" fmla="*/ 2589093 h 2887282"/>
              <a:gd name="connsiteX91" fmla="*/ 3432412 w 3668512"/>
              <a:gd name="connsiteY91" fmla="*/ 2609564 h 2887282"/>
              <a:gd name="connsiteX92" fmla="*/ 3452883 w 3668512"/>
              <a:gd name="connsiteY92" fmla="*/ 2623212 h 2887282"/>
              <a:gd name="connsiteX93" fmla="*/ 3548418 w 3668512"/>
              <a:gd name="connsiteY93" fmla="*/ 2650508 h 2887282"/>
              <a:gd name="connsiteX94" fmla="*/ 3568889 w 3668512"/>
              <a:gd name="connsiteY94" fmla="*/ 2664155 h 2887282"/>
              <a:gd name="connsiteX95" fmla="*/ 3648075 w 3668512"/>
              <a:gd name="connsiteY95" fmla="*/ 2705099 h 2887282"/>
              <a:gd name="connsiteX96" fmla="*/ 3667267 w 3668512"/>
              <a:gd name="connsiteY96" fmla="*/ 2756349 h 2887282"/>
              <a:gd name="connsiteX97" fmla="*/ 3666627 w 3668512"/>
              <a:gd name="connsiteY97" fmla="*/ 2800633 h 2887282"/>
              <a:gd name="connsiteX98" fmla="*/ 3666627 w 3668512"/>
              <a:gd name="connsiteY98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55594 w 3668512"/>
              <a:gd name="connsiteY34" fmla="*/ 1183373 h 2887282"/>
              <a:gd name="connsiteX35" fmla="*/ 1269242 w 3668512"/>
              <a:gd name="connsiteY35" fmla="*/ 1203845 h 2887282"/>
              <a:gd name="connsiteX36" fmla="*/ 1310185 w 3668512"/>
              <a:gd name="connsiteY36" fmla="*/ 1231140 h 2887282"/>
              <a:gd name="connsiteX37" fmla="*/ 1330657 w 3668512"/>
              <a:gd name="connsiteY37" fmla="*/ 1244788 h 2887282"/>
              <a:gd name="connsiteX38" fmla="*/ 1371600 w 3668512"/>
              <a:gd name="connsiteY38" fmla="*/ 1278908 h 2887282"/>
              <a:gd name="connsiteX39" fmla="*/ 1385248 w 3668512"/>
              <a:gd name="connsiteY39" fmla="*/ 1299379 h 2887282"/>
              <a:gd name="connsiteX40" fmla="*/ 1405719 w 3668512"/>
              <a:gd name="connsiteY40" fmla="*/ 1313027 h 2887282"/>
              <a:gd name="connsiteX41" fmla="*/ 1521725 w 3668512"/>
              <a:gd name="connsiteY41" fmla="*/ 1429033 h 2887282"/>
              <a:gd name="connsiteX42" fmla="*/ 1542197 w 3668512"/>
              <a:gd name="connsiteY42" fmla="*/ 1449505 h 2887282"/>
              <a:gd name="connsiteX43" fmla="*/ 1617260 w 3668512"/>
              <a:gd name="connsiteY43" fmla="*/ 1510920 h 2887282"/>
              <a:gd name="connsiteX44" fmla="*/ 1671851 w 3668512"/>
              <a:gd name="connsiteY44" fmla="*/ 1565511 h 2887282"/>
              <a:gd name="connsiteX45" fmla="*/ 1746913 w 3668512"/>
              <a:gd name="connsiteY45" fmla="*/ 1633749 h 2887282"/>
              <a:gd name="connsiteX46" fmla="*/ 1767385 w 3668512"/>
              <a:gd name="connsiteY46" fmla="*/ 1647397 h 2887282"/>
              <a:gd name="connsiteX47" fmla="*/ 1787857 w 3668512"/>
              <a:gd name="connsiteY47" fmla="*/ 1667869 h 2887282"/>
              <a:gd name="connsiteX48" fmla="*/ 1808328 w 3668512"/>
              <a:gd name="connsiteY48" fmla="*/ 1674693 h 2887282"/>
              <a:gd name="connsiteX49" fmla="*/ 1849271 w 3668512"/>
              <a:gd name="connsiteY49" fmla="*/ 1701988 h 2887282"/>
              <a:gd name="connsiteX50" fmla="*/ 1890215 w 3668512"/>
              <a:gd name="connsiteY50" fmla="*/ 1736108 h 2887282"/>
              <a:gd name="connsiteX51" fmla="*/ 1965277 w 3668512"/>
              <a:gd name="connsiteY51" fmla="*/ 1804346 h 2887282"/>
              <a:gd name="connsiteX52" fmla="*/ 2006221 w 3668512"/>
              <a:gd name="connsiteY52" fmla="*/ 1831642 h 2887282"/>
              <a:gd name="connsiteX53" fmla="*/ 2074460 w 3668512"/>
              <a:gd name="connsiteY53" fmla="*/ 1872585 h 2887282"/>
              <a:gd name="connsiteX54" fmla="*/ 2115403 w 3668512"/>
              <a:gd name="connsiteY54" fmla="*/ 1899881 h 2887282"/>
              <a:gd name="connsiteX55" fmla="*/ 2135874 w 3668512"/>
              <a:gd name="connsiteY55" fmla="*/ 1913529 h 2887282"/>
              <a:gd name="connsiteX56" fmla="*/ 2149522 w 3668512"/>
              <a:gd name="connsiteY56" fmla="*/ 1934000 h 2887282"/>
              <a:gd name="connsiteX57" fmla="*/ 2190466 w 3668512"/>
              <a:gd name="connsiteY57" fmla="*/ 1954472 h 2887282"/>
              <a:gd name="connsiteX58" fmla="*/ 2217761 w 3668512"/>
              <a:gd name="connsiteY58" fmla="*/ 1981767 h 2887282"/>
              <a:gd name="connsiteX59" fmla="*/ 2238233 w 3668512"/>
              <a:gd name="connsiteY59" fmla="*/ 2002239 h 2887282"/>
              <a:gd name="connsiteX60" fmla="*/ 2258704 w 3668512"/>
              <a:gd name="connsiteY60" fmla="*/ 2015887 h 2887282"/>
              <a:gd name="connsiteX61" fmla="*/ 2299648 w 3668512"/>
              <a:gd name="connsiteY61" fmla="*/ 2043182 h 2887282"/>
              <a:gd name="connsiteX62" fmla="*/ 2340591 w 3668512"/>
              <a:gd name="connsiteY62" fmla="*/ 2070478 h 2887282"/>
              <a:gd name="connsiteX63" fmla="*/ 2449773 w 3668512"/>
              <a:gd name="connsiteY63" fmla="*/ 2118245 h 2887282"/>
              <a:gd name="connsiteX64" fmla="*/ 2490716 w 3668512"/>
              <a:gd name="connsiteY64" fmla="*/ 2131893 h 2887282"/>
              <a:gd name="connsiteX65" fmla="*/ 2524836 w 3668512"/>
              <a:gd name="connsiteY65" fmla="*/ 2159188 h 2887282"/>
              <a:gd name="connsiteX66" fmla="*/ 2558955 w 3668512"/>
              <a:gd name="connsiteY66" fmla="*/ 2200132 h 2887282"/>
              <a:gd name="connsiteX67" fmla="*/ 2620370 w 3668512"/>
              <a:gd name="connsiteY67" fmla="*/ 2234251 h 2887282"/>
              <a:gd name="connsiteX68" fmla="*/ 2661313 w 3668512"/>
              <a:gd name="connsiteY68" fmla="*/ 2261546 h 2887282"/>
              <a:gd name="connsiteX69" fmla="*/ 2681785 w 3668512"/>
              <a:gd name="connsiteY69" fmla="*/ 2275194 h 2887282"/>
              <a:gd name="connsiteX70" fmla="*/ 2709080 w 3668512"/>
              <a:gd name="connsiteY70" fmla="*/ 2282018 h 2887282"/>
              <a:gd name="connsiteX71" fmla="*/ 2750024 w 3668512"/>
              <a:gd name="connsiteY71" fmla="*/ 2309314 h 2887282"/>
              <a:gd name="connsiteX72" fmla="*/ 2770495 w 3668512"/>
              <a:gd name="connsiteY72" fmla="*/ 2322961 h 2887282"/>
              <a:gd name="connsiteX73" fmla="*/ 2790967 w 3668512"/>
              <a:gd name="connsiteY73" fmla="*/ 2329785 h 2887282"/>
              <a:gd name="connsiteX74" fmla="*/ 2811439 w 3668512"/>
              <a:gd name="connsiteY74" fmla="*/ 2343433 h 2887282"/>
              <a:gd name="connsiteX75" fmla="*/ 2886501 w 3668512"/>
              <a:gd name="connsiteY75" fmla="*/ 2357081 h 2887282"/>
              <a:gd name="connsiteX76" fmla="*/ 2927445 w 3668512"/>
              <a:gd name="connsiteY76" fmla="*/ 2370729 h 2887282"/>
              <a:gd name="connsiteX77" fmla="*/ 2968388 w 3668512"/>
              <a:gd name="connsiteY77" fmla="*/ 2391200 h 2887282"/>
              <a:gd name="connsiteX78" fmla="*/ 3009331 w 3668512"/>
              <a:gd name="connsiteY78" fmla="*/ 2418496 h 2887282"/>
              <a:gd name="connsiteX79" fmla="*/ 3050274 w 3668512"/>
              <a:gd name="connsiteY79" fmla="*/ 2445791 h 2887282"/>
              <a:gd name="connsiteX80" fmla="*/ 3070746 w 3668512"/>
              <a:gd name="connsiteY80" fmla="*/ 2452615 h 2887282"/>
              <a:gd name="connsiteX81" fmla="*/ 3091218 w 3668512"/>
              <a:gd name="connsiteY81" fmla="*/ 2466263 h 2887282"/>
              <a:gd name="connsiteX82" fmla="*/ 3111689 w 3668512"/>
              <a:gd name="connsiteY82" fmla="*/ 2473087 h 2887282"/>
              <a:gd name="connsiteX83" fmla="*/ 3132161 w 3668512"/>
              <a:gd name="connsiteY83" fmla="*/ 2486735 h 2887282"/>
              <a:gd name="connsiteX84" fmla="*/ 3173104 w 3668512"/>
              <a:gd name="connsiteY84" fmla="*/ 2500382 h 2887282"/>
              <a:gd name="connsiteX85" fmla="*/ 3214048 w 3668512"/>
              <a:gd name="connsiteY85" fmla="*/ 2520854 h 2887282"/>
              <a:gd name="connsiteX86" fmla="*/ 3234519 w 3668512"/>
              <a:gd name="connsiteY86" fmla="*/ 2534502 h 2887282"/>
              <a:gd name="connsiteX87" fmla="*/ 3275463 w 3668512"/>
              <a:gd name="connsiteY87" fmla="*/ 2548149 h 2887282"/>
              <a:gd name="connsiteX88" fmla="*/ 3323230 w 3668512"/>
              <a:gd name="connsiteY88" fmla="*/ 2568621 h 2887282"/>
              <a:gd name="connsiteX89" fmla="*/ 3391469 w 3668512"/>
              <a:gd name="connsiteY89" fmla="*/ 2589093 h 2887282"/>
              <a:gd name="connsiteX90" fmla="*/ 3432412 w 3668512"/>
              <a:gd name="connsiteY90" fmla="*/ 2609564 h 2887282"/>
              <a:gd name="connsiteX91" fmla="*/ 3452883 w 3668512"/>
              <a:gd name="connsiteY91" fmla="*/ 2623212 h 2887282"/>
              <a:gd name="connsiteX92" fmla="*/ 3548418 w 3668512"/>
              <a:gd name="connsiteY92" fmla="*/ 2650508 h 2887282"/>
              <a:gd name="connsiteX93" fmla="*/ 3568889 w 3668512"/>
              <a:gd name="connsiteY93" fmla="*/ 2664155 h 2887282"/>
              <a:gd name="connsiteX94" fmla="*/ 3648075 w 3668512"/>
              <a:gd name="connsiteY94" fmla="*/ 2705099 h 2887282"/>
              <a:gd name="connsiteX95" fmla="*/ 3667267 w 3668512"/>
              <a:gd name="connsiteY95" fmla="*/ 2756349 h 2887282"/>
              <a:gd name="connsiteX96" fmla="*/ 3666627 w 3668512"/>
              <a:gd name="connsiteY96" fmla="*/ 2800633 h 2887282"/>
              <a:gd name="connsiteX97" fmla="*/ 3666627 w 3668512"/>
              <a:gd name="connsiteY97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55092 w 3668512"/>
              <a:gd name="connsiteY12" fmla="*/ 371332 h 2887282"/>
              <a:gd name="connsiteX13" fmla="*/ 723331 w 3668512"/>
              <a:gd name="connsiteY13" fmla="*/ 480514 h 2887282"/>
              <a:gd name="connsiteX14" fmla="*/ 736979 w 3668512"/>
              <a:gd name="connsiteY14" fmla="*/ 500985 h 2887282"/>
              <a:gd name="connsiteX15" fmla="*/ 757451 w 3668512"/>
              <a:gd name="connsiteY15" fmla="*/ 541929 h 2887282"/>
              <a:gd name="connsiteX16" fmla="*/ 771098 w 3668512"/>
              <a:gd name="connsiteY16" fmla="*/ 569224 h 2887282"/>
              <a:gd name="connsiteX17" fmla="*/ 812042 w 3668512"/>
              <a:gd name="connsiteY17" fmla="*/ 603343 h 2887282"/>
              <a:gd name="connsiteX18" fmla="*/ 859809 w 3668512"/>
              <a:gd name="connsiteY18" fmla="*/ 664758 h 2887282"/>
              <a:gd name="connsiteX19" fmla="*/ 873457 w 3668512"/>
              <a:gd name="connsiteY19" fmla="*/ 692054 h 2887282"/>
              <a:gd name="connsiteX20" fmla="*/ 914400 w 3668512"/>
              <a:gd name="connsiteY20" fmla="*/ 732997 h 2887282"/>
              <a:gd name="connsiteX21" fmla="*/ 948519 w 3668512"/>
              <a:gd name="connsiteY21" fmla="*/ 760293 h 2887282"/>
              <a:gd name="connsiteX22" fmla="*/ 975815 w 3668512"/>
              <a:gd name="connsiteY22" fmla="*/ 801236 h 2887282"/>
              <a:gd name="connsiteX23" fmla="*/ 1003110 w 3668512"/>
              <a:gd name="connsiteY23" fmla="*/ 842179 h 2887282"/>
              <a:gd name="connsiteX24" fmla="*/ 1016758 w 3668512"/>
              <a:gd name="connsiteY24" fmla="*/ 862651 h 2887282"/>
              <a:gd name="connsiteX25" fmla="*/ 1030406 w 3668512"/>
              <a:gd name="connsiteY25" fmla="*/ 883123 h 2887282"/>
              <a:gd name="connsiteX26" fmla="*/ 1050877 w 3668512"/>
              <a:gd name="connsiteY26" fmla="*/ 903594 h 2887282"/>
              <a:gd name="connsiteX27" fmla="*/ 1078173 w 3668512"/>
              <a:gd name="connsiteY27" fmla="*/ 944537 h 2887282"/>
              <a:gd name="connsiteX28" fmla="*/ 1105469 w 3668512"/>
              <a:gd name="connsiteY28" fmla="*/ 985481 h 2887282"/>
              <a:gd name="connsiteX29" fmla="*/ 1132764 w 3668512"/>
              <a:gd name="connsiteY29" fmla="*/ 1026424 h 2887282"/>
              <a:gd name="connsiteX30" fmla="*/ 1153236 w 3668512"/>
              <a:gd name="connsiteY30" fmla="*/ 1040072 h 2887282"/>
              <a:gd name="connsiteX31" fmla="*/ 1160060 w 3668512"/>
              <a:gd name="connsiteY31" fmla="*/ 1060543 h 2887282"/>
              <a:gd name="connsiteX32" fmla="*/ 1187355 w 3668512"/>
              <a:gd name="connsiteY32" fmla="*/ 1101487 h 2887282"/>
              <a:gd name="connsiteX33" fmla="*/ 1255594 w 3668512"/>
              <a:gd name="connsiteY33" fmla="*/ 1183373 h 2887282"/>
              <a:gd name="connsiteX34" fmla="*/ 1269242 w 3668512"/>
              <a:gd name="connsiteY34" fmla="*/ 1203845 h 2887282"/>
              <a:gd name="connsiteX35" fmla="*/ 1310185 w 3668512"/>
              <a:gd name="connsiteY35" fmla="*/ 1231140 h 2887282"/>
              <a:gd name="connsiteX36" fmla="*/ 1330657 w 3668512"/>
              <a:gd name="connsiteY36" fmla="*/ 1244788 h 2887282"/>
              <a:gd name="connsiteX37" fmla="*/ 1371600 w 3668512"/>
              <a:gd name="connsiteY37" fmla="*/ 1278908 h 2887282"/>
              <a:gd name="connsiteX38" fmla="*/ 1385248 w 3668512"/>
              <a:gd name="connsiteY38" fmla="*/ 1299379 h 2887282"/>
              <a:gd name="connsiteX39" fmla="*/ 1405719 w 3668512"/>
              <a:gd name="connsiteY39" fmla="*/ 1313027 h 2887282"/>
              <a:gd name="connsiteX40" fmla="*/ 1521725 w 3668512"/>
              <a:gd name="connsiteY40" fmla="*/ 1429033 h 2887282"/>
              <a:gd name="connsiteX41" fmla="*/ 1542197 w 3668512"/>
              <a:gd name="connsiteY41" fmla="*/ 1449505 h 2887282"/>
              <a:gd name="connsiteX42" fmla="*/ 1617260 w 3668512"/>
              <a:gd name="connsiteY42" fmla="*/ 1510920 h 2887282"/>
              <a:gd name="connsiteX43" fmla="*/ 1671851 w 3668512"/>
              <a:gd name="connsiteY43" fmla="*/ 1565511 h 2887282"/>
              <a:gd name="connsiteX44" fmla="*/ 1746913 w 3668512"/>
              <a:gd name="connsiteY44" fmla="*/ 1633749 h 2887282"/>
              <a:gd name="connsiteX45" fmla="*/ 1767385 w 3668512"/>
              <a:gd name="connsiteY45" fmla="*/ 1647397 h 2887282"/>
              <a:gd name="connsiteX46" fmla="*/ 1787857 w 3668512"/>
              <a:gd name="connsiteY46" fmla="*/ 1667869 h 2887282"/>
              <a:gd name="connsiteX47" fmla="*/ 1808328 w 3668512"/>
              <a:gd name="connsiteY47" fmla="*/ 1674693 h 2887282"/>
              <a:gd name="connsiteX48" fmla="*/ 1849271 w 3668512"/>
              <a:gd name="connsiteY48" fmla="*/ 1701988 h 2887282"/>
              <a:gd name="connsiteX49" fmla="*/ 1890215 w 3668512"/>
              <a:gd name="connsiteY49" fmla="*/ 1736108 h 2887282"/>
              <a:gd name="connsiteX50" fmla="*/ 1965277 w 3668512"/>
              <a:gd name="connsiteY50" fmla="*/ 1804346 h 2887282"/>
              <a:gd name="connsiteX51" fmla="*/ 2006221 w 3668512"/>
              <a:gd name="connsiteY51" fmla="*/ 1831642 h 2887282"/>
              <a:gd name="connsiteX52" fmla="*/ 2074460 w 3668512"/>
              <a:gd name="connsiteY52" fmla="*/ 1872585 h 2887282"/>
              <a:gd name="connsiteX53" fmla="*/ 2115403 w 3668512"/>
              <a:gd name="connsiteY53" fmla="*/ 1899881 h 2887282"/>
              <a:gd name="connsiteX54" fmla="*/ 2135874 w 3668512"/>
              <a:gd name="connsiteY54" fmla="*/ 1913529 h 2887282"/>
              <a:gd name="connsiteX55" fmla="*/ 2149522 w 3668512"/>
              <a:gd name="connsiteY55" fmla="*/ 1934000 h 2887282"/>
              <a:gd name="connsiteX56" fmla="*/ 2190466 w 3668512"/>
              <a:gd name="connsiteY56" fmla="*/ 1954472 h 2887282"/>
              <a:gd name="connsiteX57" fmla="*/ 2217761 w 3668512"/>
              <a:gd name="connsiteY57" fmla="*/ 1981767 h 2887282"/>
              <a:gd name="connsiteX58" fmla="*/ 2238233 w 3668512"/>
              <a:gd name="connsiteY58" fmla="*/ 2002239 h 2887282"/>
              <a:gd name="connsiteX59" fmla="*/ 2258704 w 3668512"/>
              <a:gd name="connsiteY59" fmla="*/ 2015887 h 2887282"/>
              <a:gd name="connsiteX60" fmla="*/ 2299648 w 3668512"/>
              <a:gd name="connsiteY60" fmla="*/ 2043182 h 2887282"/>
              <a:gd name="connsiteX61" fmla="*/ 2340591 w 3668512"/>
              <a:gd name="connsiteY61" fmla="*/ 2070478 h 2887282"/>
              <a:gd name="connsiteX62" fmla="*/ 2449773 w 3668512"/>
              <a:gd name="connsiteY62" fmla="*/ 2118245 h 2887282"/>
              <a:gd name="connsiteX63" fmla="*/ 2490716 w 3668512"/>
              <a:gd name="connsiteY63" fmla="*/ 2131893 h 2887282"/>
              <a:gd name="connsiteX64" fmla="*/ 2524836 w 3668512"/>
              <a:gd name="connsiteY64" fmla="*/ 2159188 h 2887282"/>
              <a:gd name="connsiteX65" fmla="*/ 2558955 w 3668512"/>
              <a:gd name="connsiteY65" fmla="*/ 2200132 h 2887282"/>
              <a:gd name="connsiteX66" fmla="*/ 2620370 w 3668512"/>
              <a:gd name="connsiteY66" fmla="*/ 2234251 h 2887282"/>
              <a:gd name="connsiteX67" fmla="*/ 2661313 w 3668512"/>
              <a:gd name="connsiteY67" fmla="*/ 2261546 h 2887282"/>
              <a:gd name="connsiteX68" fmla="*/ 2681785 w 3668512"/>
              <a:gd name="connsiteY68" fmla="*/ 2275194 h 2887282"/>
              <a:gd name="connsiteX69" fmla="*/ 2709080 w 3668512"/>
              <a:gd name="connsiteY69" fmla="*/ 2282018 h 2887282"/>
              <a:gd name="connsiteX70" fmla="*/ 2750024 w 3668512"/>
              <a:gd name="connsiteY70" fmla="*/ 2309314 h 2887282"/>
              <a:gd name="connsiteX71" fmla="*/ 2770495 w 3668512"/>
              <a:gd name="connsiteY71" fmla="*/ 2322961 h 2887282"/>
              <a:gd name="connsiteX72" fmla="*/ 2790967 w 3668512"/>
              <a:gd name="connsiteY72" fmla="*/ 2329785 h 2887282"/>
              <a:gd name="connsiteX73" fmla="*/ 2811439 w 3668512"/>
              <a:gd name="connsiteY73" fmla="*/ 2343433 h 2887282"/>
              <a:gd name="connsiteX74" fmla="*/ 2886501 w 3668512"/>
              <a:gd name="connsiteY74" fmla="*/ 2357081 h 2887282"/>
              <a:gd name="connsiteX75" fmla="*/ 2927445 w 3668512"/>
              <a:gd name="connsiteY75" fmla="*/ 2370729 h 2887282"/>
              <a:gd name="connsiteX76" fmla="*/ 2968388 w 3668512"/>
              <a:gd name="connsiteY76" fmla="*/ 2391200 h 2887282"/>
              <a:gd name="connsiteX77" fmla="*/ 3009331 w 3668512"/>
              <a:gd name="connsiteY77" fmla="*/ 2418496 h 2887282"/>
              <a:gd name="connsiteX78" fmla="*/ 3050274 w 3668512"/>
              <a:gd name="connsiteY78" fmla="*/ 2445791 h 2887282"/>
              <a:gd name="connsiteX79" fmla="*/ 3070746 w 3668512"/>
              <a:gd name="connsiteY79" fmla="*/ 2452615 h 2887282"/>
              <a:gd name="connsiteX80" fmla="*/ 3091218 w 3668512"/>
              <a:gd name="connsiteY80" fmla="*/ 2466263 h 2887282"/>
              <a:gd name="connsiteX81" fmla="*/ 3111689 w 3668512"/>
              <a:gd name="connsiteY81" fmla="*/ 2473087 h 2887282"/>
              <a:gd name="connsiteX82" fmla="*/ 3132161 w 3668512"/>
              <a:gd name="connsiteY82" fmla="*/ 2486735 h 2887282"/>
              <a:gd name="connsiteX83" fmla="*/ 3173104 w 3668512"/>
              <a:gd name="connsiteY83" fmla="*/ 2500382 h 2887282"/>
              <a:gd name="connsiteX84" fmla="*/ 3214048 w 3668512"/>
              <a:gd name="connsiteY84" fmla="*/ 2520854 h 2887282"/>
              <a:gd name="connsiteX85" fmla="*/ 3234519 w 3668512"/>
              <a:gd name="connsiteY85" fmla="*/ 2534502 h 2887282"/>
              <a:gd name="connsiteX86" fmla="*/ 3275463 w 3668512"/>
              <a:gd name="connsiteY86" fmla="*/ 2548149 h 2887282"/>
              <a:gd name="connsiteX87" fmla="*/ 3323230 w 3668512"/>
              <a:gd name="connsiteY87" fmla="*/ 2568621 h 2887282"/>
              <a:gd name="connsiteX88" fmla="*/ 3391469 w 3668512"/>
              <a:gd name="connsiteY88" fmla="*/ 2589093 h 2887282"/>
              <a:gd name="connsiteX89" fmla="*/ 3432412 w 3668512"/>
              <a:gd name="connsiteY89" fmla="*/ 2609564 h 2887282"/>
              <a:gd name="connsiteX90" fmla="*/ 3452883 w 3668512"/>
              <a:gd name="connsiteY90" fmla="*/ 2623212 h 2887282"/>
              <a:gd name="connsiteX91" fmla="*/ 3548418 w 3668512"/>
              <a:gd name="connsiteY91" fmla="*/ 2650508 h 2887282"/>
              <a:gd name="connsiteX92" fmla="*/ 3568889 w 3668512"/>
              <a:gd name="connsiteY92" fmla="*/ 2664155 h 2887282"/>
              <a:gd name="connsiteX93" fmla="*/ 3648075 w 3668512"/>
              <a:gd name="connsiteY93" fmla="*/ 2705099 h 2887282"/>
              <a:gd name="connsiteX94" fmla="*/ 3667267 w 3668512"/>
              <a:gd name="connsiteY94" fmla="*/ 2756349 h 2887282"/>
              <a:gd name="connsiteX95" fmla="*/ 3666627 w 3668512"/>
              <a:gd name="connsiteY95" fmla="*/ 2800633 h 2887282"/>
              <a:gd name="connsiteX96" fmla="*/ 3666627 w 3668512"/>
              <a:gd name="connsiteY96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55092 w 3668512"/>
              <a:gd name="connsiteY11" fmla="*/ 371332 h 2887282"/>
              <a:gd name="connsiteX12" fmla="*/ 723331 w 3668512"/>
              <a:gd name="connsiteY12" fmla="*/ 480514 h 2887282"/>
              <a:gd name="connsiteX13" fmla="*/ 736979 w 3668512"/>
              <a:gd name="connsiteY13" fmla="*/ 500985 h 2887282"/>
              <a:gd name="connsiteX14" fmla="*/ 757451 w 3668512"/>
              <a:gd name="connsiteY14" fmla="*/ 541929 h 2887282"/>
              <a:gd name="connsiteX15" fmla="*/ 771098 w 3668512"/>
              <a:gd name="connsiteY15" fmla="*/ 569224 h 2887282"/>
              <a:gd name="connsiteX16" fmla="*/ 812042 w 3668512"/>
              <a:gd name="connsiteY16" fmla="*/ 603343 h 2887282"/>
              <a:gd name="connsiteX17" fmla="*/ 859809 w 3668512"/>
              <a:gd name="connsiteY17" fmla="*/ 664758 h 2887282"/>
              <a:gd name="connsiteX18" fmla="*/ 873457 w 3668512"/>
              <a:gd name="connsiteY18" fmla="*/ 692054 h 2887282"/>
              <a:gd name="connsiteX19" fmla="*/ 914400 w 3668512"/>
              <a:gd name="connsiteY19" fmla="*/ 732997 h 2887282"/>
              <a:gd name="connsiteX20" fmla="*/ 948519 w 3668512"/>
              <a:gd name="connsiteY20" fmla="*/ 760293 h 2887282"/>
              <a:gd name="connsiteX21" fmla="*/ 975815 w 3668512"/>
              <a:gd name="connsiteY21" fmla="*/ 801236 h 2887282"/>
              <a:gd name="connsiteX22" fmla="*/ 1003110 w 3668512"/>
              <a:gd name="connsiteY22" fmla="*/ 842179 h 2887282"/>
              <a:gd name="connsiteX23" fmla="*/ 1016758 w 3668512"/>
              <a:gd name="connsiteY23" fmla="*/ 862651 h 2887282"/>
              <a:gd name="connsiteX24" fmla="*/ 1030406 w 3668512"/>
              <a:gd name="connsiteY24" fmla="*/ 883123 h 2887282"/>
              <a:gd name="connsiteX25" fmla="*/ 1050877 w 3668512"/>
              <a:gd name="connsiteY25" fmla="*/ 903594 h 2887282"/>
              <a:gd name="connsiteX26" fmla="*/ 1078173 w 3668512"/>
              <a:gd name="connsiteY26" fmla="*/ 944537 h 2887282"/>
              <a:gd name="connsiteX27" fmla="*/ 1105469 w 3668512"/>
              <a:gd name="connsiteY27" fmla="*/ 985481 h 2887282"/>
              <a:gd name="connsiteX28" fmla="*/ 1132764 w 3668512"/>
              <a:gd name="connsiteY28" fmla="*/ 1026424 h 2887282"/>
              <a:gd name="connsiteX29" fmla="*/ 1153236 w 3668512"/>
              <a:gd name="connsiteY29" fmla="*/ 1040072 h 2887282"/>
              <a:gd name="connsiteX30" fmla="*/ 1160060 w 3668512"/>
              <a:gd name="connsiteY30" fmla="*/ 1060543 h 2887282"/>
              <a:gd name="connsiteX31" fmla="*/ 1187355 w 3668512"/>
              <a:gd name="connsiteY31" fmla="*/ 1101487 h 2887282"/>
              <a:gd name="connsiteX32" fmla="*/ 1255594 w 3668512"/>
              <a:gd name="connsiteY32" fmla="*/ 1183373 h 2887282"/>
              <a:gd name="connsiteX33" fmla="*/ 1269242 w 3668512"/>
              <a:gd name="connsiteY33" fmla="*/ 1203845 h 2887282"/>
              <a:gd name="connsiteX34" fmla="*/ 1310185 w 3668512"/>
              <a:gd name="connsiteY34" fmla="*/ 1231140 h 2887282"/>
              <a:gd name="connsiteX35" fmla="*/ 1330657 w 3668512"/>
              <a:gd name="connsiteY35" fmla="*/ 1244788 h 2887282"/>
              <a:gd name="connsiteX36" fmla="*/ 1371600 w 3668512"/>
              <a:gd name="connsiteY36" fmla="*/ 1278908 h 2887282"/>
              <a:gd name="connsiteX37" fmla="*/ 1385248 w 3668512"/>
              <a:gd name="connsiteY37" fmla="*/ 1299379 h 2887282"/>
              <a:gd name="connsiteX38" fmla="*/ 1405719 w 3668512"/>
              <a:gd name="connsiteY38" fmla="*/ 1313027 h 2887282"/>
              <a:gd name="connsiteX39" fmla="*/ 1521725 w 3668512"/>
              <a:gd name="connsiteY39" fmla="*/ 1429033 h 2887282"/>
              <a:gd name="connsiteX40" fmla="*/ 1542197 w 3668512"/>
              <a:gd name="connsiteY40" fmla="*/ 1449505 h 2887282"/>
              <a:gd name="connsiteX41" fmla="*/ 1617260 w 3668512"/>
              <a:gd name="connsiteY41" fmla="*/ 1510920 h 2887282"/>
              <a:gd name="connsiteX42" fmla="*/ 1671851 w 3668512"/>
              <a:gd name="connsiteY42" fmla="*/ 1565511 h 2887282"/>
              <a:gd name="connsiteX43" fmla="*/ 1746913 w 3668512"/>
              <a:gd name="connsiteY43" fmla="*/ 1633749 h 2887282"/>
              <a:gd name="connsiteX44" fmla="*/ 1767385 w 3668512"/>
              <a:gd name="connsiteY44" fmla="*/ 1647397 h 2887282"/>
              <a:gd name="connsiteX45" fmla="*/ 1787857 w 3668512"/>
              <a:gd name="connsiteY45" fmla="*/ 1667869 h 2887282"/>
              <a:gd name="connsiteX46" fmla="*/ 1808328 w 3668512"/>
              <a:gd name="connsiteY46" fmla="*/ 1674693 h 2887282"/>
              <a:gd name="connsiteX47" fmla="*/ 1849271 w 3668512"/>
              <a:gd name="connsiteY47" fmla="*/ 1701988 h 2887282"/>
              <a:gd name="connsiteX48" fmla="*/ 1890215 w 3668512"/>
              <a:gd name="connsiteY48" fmla="*/ 1736108 h 2887282"/>
              <a:gd name="connsiteX49" fmla="*/ 1965277 w 3668512"/>
              <a:gd name="connsiteY49" fmla="*/ 1804346 h 2887282"/>
              <a:gd name="connsiteX50" fmla="*/ 2006221 w 3668512"/>
              <a:gd name="connsiteY50" fmla="*/ 1831642 h 2887282"/>
              <a:gd name="connsiteX51" fmla="*/ 2074460 w 3668512"/>
              <a:gd name="connsiteY51" fmla="*/ 1872585 h 2887282"/>
              <a:gd name="connsiteX52" fmla="*/ 2115403 w 3668512"/>
              <a:gd name="connsiteY52" fmla="*/ 1899881 h 2887282"/>
              <a:gd name="connsiteX53" fmla="*/ 2135874 w 3668512"/>
              <a:gd name="connsiteY53" fmla="*/ 1913529 h 2887282"/>
              <a:gd name="connsiteX54" fmla="*/ 2149522 w 3668512"/>
              <a:gd name="connsiteY54" fmla="*/ 1934000 h 2887282"/>
              <a:gd name="connsiteX55" fmla="*/ 2190466 w 3668512"/>
              <a:gd name="connsiteY55" fmla="*/ 1954472 h 2887282"/>
              <a:gd name="connsiteX56" fmla="*/ 2217761 w 3668512"/>
              <a:gd name="connsiteY56" fmla="*/ 1981767 h 2887282"/>
              <a:gd name="connsiteX57" fmla="*/ 2238233 w 3668512"/>
              <a:gd name="connsiteY57" fmla="*/ 2002239 h 2887282"/>
              <a:gd name="connsiteX58" fmla="*/ 2258704 w 3668512"/>
              <a:gd name="connsiteY58" fmla="*/ 2015887 h 2887282"/>
              <a:gd name="connsiteX59" fmla="*/ 2299648 w 3668512"/>
              <a:gd name="connsiteY59" fmla="*/ 2043182 h 2887282"/>
              <a:gd name="connsiteX60" fmla="*/ 2340591 w 3668512"/>
              <a:gd name="connsiteY60" fmla="*/ 2070478 h 2887282"/>
              <a:gd name="connsiteX61" fmla="*/ 2449773 w 3668512"/>
              <a:gd name="connsiteY61" fmla="*/ 2118245 h 2887282"/>
              <a:gd name="connsiteX62" fmla="*/ 2490716 w 3668512"/>
              <a:gd name="connsiteY62" fmla="*/ 2131893 h 2887282"/>
              <a:gd name="connsiteX63" fmla="*/ 2524836 w 3668512"/>
              <a:gd name="connsiteY63" fmla="*/ 2159188 h 2887282"/>
              <a:gd name="connsiteX64" fmla="*/ 2558955 w 3668512"/>
              <a:gd name="connsiteY64" fmla="*/ 2200132 h 2887282"/>
              <a:gd name="connsiteX65" fmla="*/ 2620370 w 3668512"/>
              <a:gd name="connsiteY65" fmla="*/ 2234251 h 2887282"/>
              <a:gd name="connsiteX66" fmla="*/ 2661313 w 3668512"/>
              <a:gd name="connsiteY66" fmla="*/ 2261546 h 2887282"/>
              <a:gd name="connsiteX67" fmla="*/ 2681785 w 3668512"/>
              <a:gd name="connsiteY67" fmla="*/ 2275194 h 2887282"/>
              <a:gd name="connsiteX68" fmla="*/ 2709080 w 3668512"/>
              <a:gd name="connsiteY68" fmla="*/ 2282018 h 2887282"/>
              <a:gd name="connsiteX69" fmla="*/ 2750024 w 3668512"/>
              <a:gd name="connsiteY69" fmla="*/ 2309314 h 2887282"/>
              <a:gd name="connsiteX70" fmla="*/ 2770495 w 3668512"/>
              <a:gd name="connsiteY70" fmla="*/ 2322961 h 2887282"/>
              <a:gd name="connsiteX71" fmla="*/ 2790967 w 3668512"/>
              <a:gd name="connsiteY71" fmla="*/ 2329785 h 2887282"/>
              <a:gd name="connsiteX72" fmla="*/ 2811439 w 3668512"/>
              <a:gd name="connsiteY72" fmla="*/ 2343433 h 2887282"/>
              <a:gd name="connsiteX73" fmla="*/ 2886501 w 3668512"/>
              <a:gd name="connsiteY73" fmla="*/ 2357081 h 2887282"/>
              <a:gd name="connsiteX74" fmla="*/ 2927445 w 3668512"/>
              <a:gd name="connsiteY74" fmla="*/ 2370729 h 2887282"/>
              <a:gd name="connsiteX75" fmla="*/ 2968388 w 3668512"/>
              <a:gd name="connsiteY75" fmla="*/ 2391200 h 2887282"/>
              <a:gd name="connsiteX76" fmla="*/ 3009331 w 3668512"/>
              <a:gd name="connsiteY76" fmla="*/ 2418496 h 2887282"/>
              <a:gd name="connsiteX77" fmla="*/ 3050274 w 3668512"/>
              <a:gd name="connsiteY77" fmla="*/ 2445791 h 2887282"/>
              <a:gd name="connsiteX78" fmla="*/ 3070746 w 3668512"/>
              <a:gd name="connsiteY78" fmla="*/ 2452615 h 2887282"/>
              <a:gd name="connsiteX79" fmla="*/ 3091218 w 3668512"/>
              <a:gd name="connsiteY79" fmla="*/ 2466263 h 2887282"/>
              <a:gd name="connsiteX80" fmla="*/ 3111689 w 3668512"/>
              <a:gd name="connsiteY80" fmla="*/ 2473087 h 2887282"/>
              <a:gd name="connsiteX81" fmla="*/ 3132161 w 3668512"/>
              <a:gd name="connsiteY81" fmla="*/ 2486735 h 2887282"/>
              <a:gd name="connsiteX82" fmla="*/ 3173104 w 3668512"/>
              <a:gd name="connsiteY82" fmla="*/ 2500382 h 2887282"/>
              <a:gd name="connsiteX83" fmla="*/ 3214048 w 3668512"/>
              <a:gd name="connsiteY83" fmla="*/ 2520854 h 2887282"/>
              <a:gd name="connsiteX84" fmla="*/ 3234519 w 3668512"/>
              <a:gd name="connsiteY84" fmla="*/ 2534502 h 2887282"/>
              <a:gd name="connsiteX85" fmla="*/ 3275463 w 3668512"/>
              <a:gd name="connsiteY85" fmla="*/ 2548149 h 2887282"/>
              <a:gd name="connsiteX86" fmla="*/ 3323230 w 3668512"/>
              <a:gd name="connsiteY86" fmla="*/ 2568621 h 2887282"/>
              <a:gd name="connsiteX87" fmla="*/ 3391469 w 3668512"/>
              <a:gd name="connsiteY87" fmla="*/ 2589093 h 2887282"/>
              <a:gd name="connsiteX88" fmla="*/ 3432412 w 3668512"/>
              <a:gd name="connsiteY88" fmla="*/ 2609564 h 2887282"/>
              <a:gd name="connsiteX89" fmla="*/ 3452883 w 3668512"/>
              <a:gd name="connsiteY89" fmla="*/ 2623212 h 2887282"/>
              <a:gd name="connsiteX90" fmla="*/ 3548418 w 3668512"/>
              <a:gd name="connsiteY90" fmla="*/ 2650508 h 2887282"/>
              <a:gd name="connsiteX91" fmla="*/ 3568889 w 3668512"/>
              <a:gd name="connsiteY91" fmla="*/ 2664155 h 2887282"/>
              <a:gd name="connsiteX92" fmla="*/ 3648075 w 3668512"/>
              <a:gd name="connsiteY92" fmla="*/ 2705099 h 2887282"/>
              <a:gd name="connsiteX93" fmla="*/ 3667267 w 3668512"/>
              <a:gd name="connsiteY93" fmla="*/ 2756349 h 2887282"/>
              <a:gd name="connsiteX94" fmla="*/ 3666627 w 3668512"/>
              <a:gd name="connsiteY94" fmla="*/ 2800633 h 2887282"/>
              <a:gd name="connsiteX95" fmla="*/ 3666627 w 3668512"/>
              <a:gd name="connsiteY95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552734 w 3668512"/>
              <a:gd name="connsiteY6" fmla="*/ 173439 h 2887282"/>
              <a:gd name="connsiteX7" fmla="*/ 566382 w 3668512"/>
              <a:gd name="connsiteY7" fmla="*/ 214382 h 2887282"/>
              <a:gd name="connsiteX8" fmla="*/ 573206 w 3668512"/>
              <a:gd name="connsiteY8" fmla="*/ 234854 h 2887282"/>
              <a:gd name="connsiteX9" fmla="*/ 586854 w 3668512"/>
              <a:gd name="connsiteY9" fmla="*/ 275797 h 2887282"/>
              <a:gd name="connsiteX10" fmla="*/ 655092 w 3668512"/>
              <a:gd name="connsiteY10" fmla="*/ 371332 h 2887282"/>
              <a:gd name="connsiteX11" fmla="*/ 723331 w 3668512"/>
              <a:gd name="connsiteY11" fmla="*/ 480514 h 2887282"/>
              <a:gd name="connsiteX12" fmla="*/ 736979 w 3668512"/>
              <a:gd name="connsiteY12" fmla="*/ 500985 h 2887282"/>
              <a:gd name="connsiteX13" fmla="*/ 757451 w 3668512"/>
              <a:gd name="connsiteY13" fmla="*/ 541929 h 2887282"/>
              <a:gd name="connsiteX14" fmla="*/ 771098 w 3668512"/>
              <a:gd name="connsiteY14" fmla="*/ 569224 h 2887282"/>
              <a:gd name="connsiteX15" fmla="*/ 812042 w 3668512"/>
              <a:gd name="connsiteY15" fmla="*/ 603343 h 2887282"/>
              <a:gd name="connsiteX16" fmla="*/ 859809 w 3668512"/>
              <a:gd name="connsiteY16" fmla="*/ 664758 h 2887282"/>
              <a:gd name="connsiteX17" fmla="*/ 873457 w 3668512"/>
              <a:gd name="connsiteY17" fmla="*/ 692054 h 2887282"/>
              <a:gd name="connsiteX18" fmla="*/ 914400 w 3668512"/>
              <a:gd name="connsiteY18" fmla="*/ 732997 h 2887282"/>
              <a:gd name="connsiteX19" fmla="*/ 948519 w 3668512"/>
              <a:gd name="connsiteY19" fmla="*/ 760293 h 2887282"/>
              <a:gd name="connsiteX20" fmla="*/ 975815 w 3668512"/>
              <a:gd name="connsiteY20" fmla="*/ 801236 h 2887282"/>
              <a:gd name="connsiteX21" fmla="*/ 1003110 w 3668512"/>
              <a:gd name="connsiteY21" fmla="*/ 842179 h 2887282"/>
              <a:gd name="connsiteX22" fmla="*/ 1016758 w 3668512"/>
              <a:gd name="connsiteY22" fmla="*/ 862651 h 2887282"/>
              <a:gd name="connsiteX23" fmla="*/ 1030406 w 3668512"/>
              <a:gd name="connsiteY23" fmla="*/ 883123 h 2887282"/>
              <a:gd name="connsiteX24" fmla="*/ 1050877 w 3668512"/>
              <a:gd name="connsiteY24" fmla="*/ 903594 h 2887282"/>
              <a:gd name="connsiteX25" fmla="*/ 1078173 w 3668512"/>
              <a:gd name="connsiteY25" fmla="*/ 944537 h 2887282"/>
              <a:gd name="connsiteX26" fmla="*/ 1105469 w 3668512"/>
              <a:gd name="connsiteY26" fmla="*/ 985481 h 2887282"/>
              <a:gd name="connsiteX27" fmla="*/ 1132764 w 3668512"/>
              <a:gd name="connsiteY27" fmla="*/ 1026424 h 2887282"/>
              <a:gd name="connsiteX28" fmla="*/ 1153236 w 3668512"/>
              <a:gd name="connsiteY28" fmla="*/ 1040072 h 2887282"/>
              <a:gd name="connsiteX29" fmla="*/ 1160060 w 3668512"/>
              <a:gd name="connsiteY29" fmla="*/ 1060543 h 2887282"/>
              <a:gd name="connsiteX30" fmla="*/ 1187355 w 3668512"/>
              <a:gd name="connsiteY30" fmla="*/ 1101487 h 2887282"/>
              <a:gd name="connsiteX31" fmla="*/ 1255594 w 3668512"/>
              <a:gd name="connsiteY31" fmla="*/ 1183373 h 2887282"/>
              <a:gd name="connsiteX32" fmla="*/ 1269242 w 3668512"/>
              <a:gd name="connsiteY32" fmla="*/ 1203845 h 2887282"/>
              <a:gd name="connsiteX33" fmla="*/ 1310185 w 3668512"/>
              <a:gd name="connsiteY33" fmla="*/ 1231140 h 2887282"/>
              <a:gd name="connsiteX34" fmla="*/ 1330657 w 3668512"/>
              <a:gd name="connsiteY34" fmla="*/ 1244788 h 2887282"/>
              <a:gd name="connsiteX35" fmla="*/ 1371600 w 3668512"/>
              <a:gd name="connsiteY35" fmla="*/ 1278908 h 2887282"/>
              <a:gd name="connsiteX36" fmla="*/ 1385248 w 3668512"/>
              <a:gd name="connsiteY36" fmla="*/ 1299379 h 2887282"/>
              <a:gd name="connsiteX37" fmla="*/ 1405719 w 3668512"/>
              <a:gd name="connsiteY37" fmla="*/ 1313027 h 2887282"/>
              <a:gd name="connsiteX38" fmla="*/ 1521725 w 3668512"/>
              <a:gd name="connsiteY38" fmla="*/ 1429033 h 2887282"/>
              <a:gd name="connsiteX39" fmla="*/ 1542197 w 3668512"/>
              <a:gd name="connsiteY39" fmla="*/ 1449505 h 2887282"/>
              <a:gd name="connsiteX40" fmla="*/ 1617260 w 3668512"/>
              <a:gd name="connsiteY40" fmla="*/ 1510920 h 2887282"/>
              <a:gd name="connsiteX41" fmla="*/ 1671851 w 3668512"/>
              <a:gd name="connsiteY41" fmla="*/ 1565511 h 2887282"/>
              <a:gd name="connsiteX42" fmla="*/ 1746913 w 3668512"/>
              <a:gd name="connsiteY42" fmla="*/ 1633749 h 2887282"/>
              <a:gd name="connsiteX43" fmla="*/ 1767385 w 3668512"/>
              <a:gd name="connsiteY43" fmla="*/ 1647397 h 2887282"/>
              <a:gd name="connsiteX44" fmla="*/ 1787857 w 3668512"/>
              <a:gd name="connsiteY44" fmla="*/ 1667869 h 2887282"/>
              <a:gd name="connsiteX45" fmla="*/ 1808328 w 3668512"/>
              <a:gd name="connsiteY45" fmla="*/ 1674693 h 2887282"/>
              <a:gd name="connsiteX46" fmla="*/ 1849271 w 3668512"/>
              <a:gd name="connsiteY46" fmla="*/ 1701988 h 2887282"/>
              <a:gd name="connsiteX47" fmla="*/ 1890215 w 3668512"/>
              <a:gd name="connsiteY47" fmla="*/ 1736108 h 2887282"/>
              <a:gd name="connsiteX48" fmla="*/ 1965277 w 3668512"/>
              <a:gd name="connsiteY48" fmla="*/ 1804346 h 2887282"/>
              <a:gd name="connsiteX49" fmla="*/ 2006221 w 3668512"/>
              <a:gd name="connsiteY49" fmla="*/ 1831642 h 2887282"/>
              <a:gd name="connsiteX50" fmla="*/ 2074460 w 3668512"/>
              <a:gd name="connsiteY50" fmla="*/ 1872585 h 2887282"/>
              <a:gd name="connsiteX51" fmla="*/ 2115403 w 3668512"/>
              <a:gd name="connsiteY51" fmla="*/ 1899881 h 2887282"/>
              <a:gd name="connsiteX52" fmla="*/ 2135874 w 3668512"/>
              <a:gd name="connsiteY52" fmla="*/ 1913529 h 2887282"/>
              <a:gd name="connsiteX53" fmla="*/ 2149522 w 3668512"/>
              <a:gd name="connsiteY53" fmla="*/ 1934000 h 2887282"/>
              <a:gd name="connsiteX54" fmla="*/ 2190466 w 3668512"/>
              <a:gd name="connsiteY54" fmla="*/ 1954472 h 2887282"/>
              <a:gd name="connsiteX55" fmla="*/ 2217761 w 3668512"/>
              <a:gd name="connsiteY55" fmla="*/ 1981767 h 2887282"/>
              <a:gd name="connsiteX56" fmla="*/ 2238233 w 3668512"/>
              <a:gd name="connsiteY56" fmla="*/ 2002239 h 2887282"/>
              <a:gd name="connsiteX57" fmla="*/ 2258704 w 3668512"/>
              <a:gd name="connsiteY57" fmla="*/ 2015887 h 2887282"/>
              <a:gd name="connsiteX58" fmla="*/ 2299648 w 3668512"/>
              <a:gd name="connsiteY58" fmla="*/ 2043182 h 2887282"/>
              <a:gd name="connsiteX59" fmla="*/ 2340591 w 3668512"/>
              <a:gd name="connsiteY59" fmla="*/ 2070478 h 2887282"/>
              <a:gd name="connsiteX60" fmla="*/ 2449773 w 3668512"/>
              <a:gd name="connsiteY60" fmla="*/ 2118245 h 2887282"/>
              <a:gd name="connsiteX61" fmla="*/ 2490716 w 3668512"/>
              <a:gd name="connsiteY61" fmla="*/ 2131893 h 2887282"/>
              <a:gd name="connsiteX62" fmla="*/ 2524836 w 3668512"/>
              <a:gd name="connsiteY62" fmla="*/ 2159188 h 2887282"/>
              <a:gd name="connsiteX63" fmla="*/ 2558955 w 3668512"/>
              <a:gd name="connsiteY63" fmla="*/ 2200132 h 2887282"/>
              <a:gd name="connsiteX64" fmla="*/ 2620370 w 3668512"/>
              <a:gd name="connsiteY64" fmla="*/ 2234251 h 2887282"/>
              <a:gd name="connsiteX65" fmla="*/ 2661313 w 3668512"/>
              <a:gd name="connsiteY65" fmla="*/ 2261546 h 2887282"/>
              <a:gd name="connsiteX66" fmla="*/ 2681785 w 3668512"/>
              <a:gd name="connsiteY66" fmla="*/ 2275194 h 2887282"/>
              <a:gd name="connsiteX67" fmla="*/ 2709080 w 3668512"/>
              <a:gd name="connsiteY67" fmla="*/ 2282018 h 2887282"/>
              <a:gd name="connsiteX68" fmla="*/ 2750024 w 3668512"/>
              <a:gd name="connsiteY68" fmla="*/ 2309314 h 2887282"/>
              <a:gd name="connsiteX69" fmla="*/ 2770495 w 3668512"/>
              <a:gd name="connsiteY69" fmla="*/ 2322961 h 2887282"/>
              <a:gd name="connsiteX70" fmla="*/ 2790967 w 3668512"/>
              <a:gd name="connsiteY70" fmla="*/ 2329785 h 2887282"/>
              <a:gd name="connsiteX71" fmla="*/ 2811439 w 3668512"/>
              <a:gd name="connsiteY71" fmla="*/ 2343433 h 2887282"/>
              <a:gd name="connsiteX72" fmla="*/ 2886501 w 3668512"/>
              <a:gd name="connsiteY72" fmla="*/ 2357081 h 2887282"/>
              <a:gd name="connsiteX73" fmla="*/ 2927445 w 3668512"/>
              <a:gd name="connsiteY73" fmla="*/ 2370729 h 2887282"/>
              <a:gd name="connsiteX74" fmla="*/ 2968388 w 3668512"/>
              <a:gd name="connsiteY74" fmla="*/ 2391200 h 2887282"/>
              <a:gd name="connsiteX75" fmla="*/ 3009331 w 3668512"/>
              <a:gd name="connsiteY75" fmla="*/ 2418496 h 2887282"/>
              <a:gd name="connsiteX76" fmla="*/ 3050274 w 3668512"/>
              <a:gd name="connsiteY76" fmla="*/ 2445791 h 2887282"/>
              <a:gd name="connsiteX77" fmla="*/ 3070746 w 3668512"/>
              <a:gd name="connsiteY77" fmla="*/ 2452615 h 2887282"/>
              <a:gd name="connsiteX78" fmla="*/ 3091218 w 3668512"/>
              <a:gd name="connsiteY78" fmla="*/ 2466263 h 2887282"/>
              <a:gd name="connsiteX79" fmla="*/ 3111689 w 3668512"/>
              <a:gd name="connsiteY79" fmla="*/ 2473087 h 2887282"/>
              <a:gd name="connsiteX80" fmla="*/ 3132161 w 3668512"/>
              <a:gd name="connsiteY80" fmla="*/ 2486735 h 2887282"/>
              <a:gd name="connsiteX81" fmla="*/ 3173104 w 3668512"/>
              <a:gd name="connsiteY81" fmla="*/ 2500382 h 2887282"/>
              <a:gd name="connsiteX82" fmla="*/ 3214048 w 3668512"/>
              <a:gd name="connsiteY82" fmla="*/ 2520854 h 2887282"/>
              <a:gd name="connsiteX83" fmla="*/ 3234519 w 3668512"/>
              <a:gd name="connsiteY83" fmla="*/ 2534502 h 2887282"/>
              <a:gd name="connsiteX84" fmla="*/ 3275463 w 3668512"/>
              <a:gd name="connsiteY84" fmla="*/ 2548149 h 2887282"/>
              <a:gd name="connsiteX85" fmla="*/ 3323230 w 3668512"/>
              <a:gd name="connsiteY85" fmla="*/ 2568621 h 2887282"/>
              <a:gd name="connsiteX86" fmla="*/ 3391469 w 3668512"/>
              <a:gd name="connsiteY86" fmla="*/ 2589093 h 2887282"/>
              <a:gd name="connsiteX87" fmla="*/ 3432412 w 3668512"/>
              <a:gd name="connsiteY87" fmla="*/ 2609564 h 2887282"/>
              <a:gd name="connsiteX88" fmla="*/ 3452883 w 3668512"/>
              <a:gd name="connsiteY88" fmla="*/ 2623212 h 2887282"/>
              <a:gd name="connsiteX89" fmla="*/ 3548418 w 3668512"/>
              <a:gd name="connsiteY89" fmla="*/ 2650508 h 2887282"/>
              <a:gd name="connsiteX90" fmla="*/ 3568889 w 3668512"/>
              <a:gd name="connsiteY90" fmla="*/ 2664155 h 2887282"/>
              <a:gd name="connsiteX91" fmla="*/ 3648075 w 3668512"/>
              <a:gd name="connsiteY91" fmla="*/ 2705099 h 2887282"/>
              <a:gd name="connsiteX92" fmla="*/ 3667267 w 3668512"/>
              <a:gd name="connsiteY92" fmla="*/ 2756349 h 2887282"/>
              <a:gd name="connsiteX93" fmla="*/ 3666627 w 3668512"/>
              <a:gd name="connsiteY93" fmla="*/ 2800633 h 2887282"/>
              <a:gd name="connsiteX94" fmla="*/ 3666627 w 3668512"/>
              <a:gd name="connsiteY94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552734 w 3668512"/>
              <a:gd name="connsiteY6" fmla="*/ 173439 h 2887282"/>
              <a:gd name="connsiteX7" fmla="*/ 566382 w 3668512"/>
              <a:gd name="connsiteY7" fmla="*/ 214382 h 2887282"/>
              <a:gd name="connsiteX8" fmla="*/ 573206 w 3668512"/>
              <a:gd name="connsiteY8" fmla="*/ 234854 h 2887282"/>
              <a:gd name="connsiteX9" fmla="*/ 655092 w 3668512"/>
              <a:gd name="connsiteY9" fmla="*/ 371332 h 2887282"/>
              <a:gd name="connsiteX10" fmla="*/ 723331 w 3668512"/>
              <a:gd name="connsiteY10" fmla="*/ 480514 h 2887282"/>
              <a:gd name="connsiteX11" fmla="*/ 736979 w 3668512"/>
              <a:gd name="connsiteY11" fmla="*/ 500985 h 2887282"/>
              <a:gd name="connsiteX12" fmla="*/ 757451 w 3668512"/>
              <a:gd name="connsiteY12" fmla="*/ 541929 h 2887282"/>
              <a:gd name="connsiteX13" fmla="*/ 771098 w 3668512"/>
              <a:gd name="connsiteY13" fmla="*/ 569224 h 2887282"/>
              <a:gd name="connsiteX14" fmla="*/ 812042 w 3668512"/>
              <a:gd name="connsiteY14" fmla="*/ 603343 h 2887282"/>
              <a:gd name="connsiteX15" fmla="*/ 859809 w 3668512"/>
              <a:gd name="connsiteY15" fmla="*/ 664758 h 2887282"/>
              <a:gd name="connsiteX16" fmla="*/ 873457 w 3668512"/>
              <a:gd name="connsiteY16" fmla="*/ 692054 h 2887282"/>
              <a:gd name="connsiteX17" fmla="*/ 914400 w 3668512"/>
              <a:gd name="connsiteY17" fmla="*/ 732997 h 2887282"/>
              <a:gd name="connsiteX18" fmla="*/ 948519 w 3668512"/>
              <a:gd name="connsiteY18" fmla="*/ 760293 h 2887282"/>
              <a:gd name="connsiteX19" fmla="*/ 975815 w 3668512"/>
              <a:gd name="connsiteY19" fmla="*/ 801236 h 2887282"/>
              <a:gd name="connsiteX20" fmla="*/ 1003110 w 3668512"/>
              <a:gd name="connsiteY20" fmla="*/ 842179 h 2887282"/>
              <a:gd name="connsiteX21" fmla="*/ 1016758 w 3668512"/>
              <a:gd name="connsiteY21" fmla="*/ 862651 h 2887282"/>
              <a:gd name="connsiteX22" fmla="*/ 1030406 w 3668512"/>
              <a:gd name="connsiteY22" fmla="*/ 883123 h 2887282"/>
              <a:gd name="connsiteX23" fmla="*/ 1050877 w 3668512"/>
              <a:gd name="connsiteY23" fmla="*/ 903594 h 2887282"/>
              <a:gd name="connsiteX24" fmla="*/ 1078173 w 3668512"/>
              <a:gd name="connsiteY24" fmla="*/ 944537 h 2887282"/>
              <a:gd name="connsiteX25" fmla="*/ 1105469 w 3668512"/>
              <a:gd name="connsiteY25" fmla="*/ 985481 h 2887282"/>
              <a:gd name="connsiteX26" fmla="*/ 1132764 w 3668512"/>
              <a:gd name="connsiteY26" fmla="*/ 1026424 h 2887282"/>
              <a:gd name="connsiteX27" fmla="*/ 1153236 w 3668512"/>
              <a:gd name="connsiteY27" fmla="*/ 1040072 h 2887282"/>
              <a:gd name="connsiteX28" fmla="*/ 1160060 w 3668512"/>
              <a:gd name="connsiteY28" fmla="*/ 1060543 h 2887282"/>
              <a:gd name="connsiteX29" fmla="*/ 1187355 w 3668512"/>
              <a:gd name="connsiteY29" fmla="*/ 1101487 h 2887282"/>
              <a:gd name="connsiteX30" fmla="*/ 1255594 w 3668512"/>
              <a:gd name="connsiteY30" fmla="*/ 1183373 h 2887282"/>
              <a:gd name="connsiteX31" fmla="*/ 1269242 w 3668512"/>
              <a:gd name="connsiteY31" fmla="*/ 1203845 h 2887282"/>
              <a:gd name="connsiteX32" fmla="*/ 1310185 w 3668512"/>
              <a:gd name="connsiteY32" fmla="*/ 1231140 h 2887282"/>
              <a:gd name="connsiteX33" fmla="*/ 1330657 w 3668512"/>
              <a:gd name="connsiteY33" fmla="*/ 1244788 h 2887282"/>
              <a:gd name="connsiteX34" fmla="*/ 1371600 w 3668512"/>
              <a:gd name="connsiteY34" fmla="*/ 1278908 h 2887282"/>
              <a:gd name="connsiteX35" fmla="*/ 1385248 w 3668512"/>
              <a:gd name="connsiteY35" fmla="*/ 1299379 h 2887282"/>
              <a:gd name="connsiteX36" fmla="*/ 1405719 w 3668512"/>
              <a:gd name="connsiteY36" fmla="*/ 1313027 h 2887282"/>
              <a:gd name="connsiteX37" fmla="*/ 1521725 w 3668512"/>
              <a:gd name="connsiteY37" fmla="*/ 1429033 h 2887282"/>
              <a:gd name="connsiteX38" fmla="*/ 1542197 w 3668512"/>
              <a:gd name="connsiteY38" fmla="*/ 1449505 h 2887282"/>
              <a:gd name="connsiteX39" fmla="*/ 1617260 w 3668512"/>
              <a:gd name="connsiteY39" fmla="*/ 1510920 h 2887282"/>
              <a:gd name="connsiteX40" fmla="*/ 1671851 w 3668512"/>
              <a:gd name="connsiteY40" fmla="*/ 1565511 h 2887282"/>
              <a:gd name="connsiteX41" fmla="*/ 1746913 w 3668512"/>
              <a:gd name="connsiteY41" fmla="*/ 1633749 h 2887282"/>
              <a:gd name="connsiteX42" fmla="*/ 1767385 w 3668512"/>
              <a:gd name="connsiteY42" fmla="*/ 1647397 h 2887282"/>
              <a:gd name="connsiteX43" fmla="*/ 1787857 w 3668512"/>
              <a:gd name="connsiteY43" fmla="*/ 1667869 h 2887282"/>
              <a:gd name="connsiteX44" fmla="*/ 1808328 w 3668512"/>
              <a:gd name="connsiteY44" fmla="*/ 1674693 h 2887282"/>
              <a:gd name="connsiteX45" fmla="*/ 1849271 w 3668512"/>
              <a:gd name="connsiteY45" fmla="*/ 1701988 h 2887282"/>
              <a:gd name="connsiteX46" fmla="*/ 1890215 w 3668512"/>
              <a:gd name="connsiteY46" fmla="*/ 1736108 h 2887282"/>
              <a:gd name="connsiteX47" fmla="*/ 1965277 w 3668512"/>
              <a:gd name="connsiteY47" fmla="*/ 1804346 h 2887282"/>
              <a:gd name="connsiteX48" fmla="*/ 2006221 w 3668512"/>
              <a:gd name="connsiteY48" fmla="*/ 1831642 h 2887282"/>
              <a:gd name="connsiteX49" fmla="*/ 2074460 w 3668512"/>
              <a:gd name="connsiteY49" fmla="*/ 1872585 h 2887282"/>
              <a:gd name="connsiteX50" fmla="*/ 2115403 w 3668512"/>
              <a:gd name="connsiteY50" fmla="*/ 1899881 h 2887282"/>
              <a:gd name="connsiteX51" fmla="*/ 2135874 w 3668512"/>
              <a:gd name="connsiteY51" fmla="*/ 1913529 h 2887282"/>
              <a:gd name="connsiteX52" fmla="*/ 2149522 w 3668512"/>
              <a:gd name="connsiteY52" fmla="*/ 1934000 h 2887282"/>
              <a:gd name="connsiteX53" fmla="*/ 2190466 w 3668512"/>
              <a:gd name="connsiteY53" fmla="*/ 1954472 h 2887282"/>
              <a:gd name="connsiteX54" fmla="*/ 2217761 w 3668512"/>
              <a:gd name="connsiteY54" fmla="*/ 1981767 h 2887282"/>
              <a:gd name="connsiteX55" fmla="*/ 2238233 w 3668512"/>
              <a:gd name="connsiteY55" fmla="*/ 2002239 h 2887282"/>
              <a:gd name="connsiteX56" fmla="*/ 2258704 w 3668512"/>
              <a:gd name="connsiteY56" fmla="*/ 2015887 h 2887282"/>
              <a:gd name="connsiteX57" fmla="*/ 2299648 w 3668512"/>
              <a:gd name="connsiteY57" fmla="*/ 2043182 h 2887282"/>
              <a:gd name="connsiteX58" fmla="*/ 2340591 w 3668512"/>
              <a:gd name="connsiteY58" fmla="*/ 2070478 h 2887282"/>
              <a:gd name="connsiteX59" fmla="*/ 2449773 w 3668512"/>
              <a:gd name="connsiteY59" fmla="*/ 2118245 h 2887282"/>
              <a:gd name="connsiteX60" fmla="*/ 2490716 w 3668512"/>
              <a:gd name="connsiteY60" fmla="*/ 2131893 h 2887282"/>
              <a:gd name="connsiteX61" fmla="*/ 2524836 w 3668512"/>
              <a:gd name="connsiteY61" fmla="*/ 2159188 h 2887282"/>
              <a:gd name="connsiteX62" fmla="*/ 2558955 w 3668512"/>
              <a:gd name="connsiteY62" fmla="*/ 2200132 h 2887282"/>
              <a:gd name="connsiteX63" fmla="*/ 2620370 w 3668512"/>
              <a:gd name="connsiteY63" fmla="*/ 2234251 h 2887282"/>
              <a:gd name="connsiteX64" fmla="*/ 2661313 w 3668512"/>
              <a:gd name="connsiteY64" fmla="*/ 2261546 h 2887282"/>
              <a:gd name="connsiteX65" fmla="*/ 2681785 w 3668512"/>
              <a:gd name="connsiteY65" fmla="*/ 2275194 h 2887282"/>
              <a:gd name="connsiteX66" fmla="*/ 2709080 w 3668512"/>
              <a:gd name="connsiteY66" fmla="*/ 2282018 h 2887282"/>
              <a:gd name="connsiteX67" fmla="*/ 2750024 w 3668512"/>
              <a:gd name="connsiteY67" fmla="*/ 2309314 h 2887282"/>
              <a:gd name="connsiteX68" fmla="*/ 2770495 w 3668512"/>
              <a:gd name="connsiteY68" fmla="*/ 2322961 h 2887282"/>
              <a:gd name="connsiteX69" fmla="*/ 2790967 w 3668512"/>
              <a:gd name="connsiteY69" fmla="*/ 2329785 h 2887282"/>
              <a:gd name="connsiteX70" fmla="*/ 2811439 w 3668512"/>
              <a:gd name="connsiteY70" fmla="*/ 2343433 h 2887282"/>
              <a:gd name="connsiteX71" fmla="*/ 2886501 w 3668512"/>
              <a:gd name="connsiteY71" fmla="*/ 2357081 h 2887282"/>
              <a:gd name="connsiteX72" fmla="*/ 2927445 w 3668512"/>
              <a:gd name="connsiteY72" fmla="*/ 2370729 h 2887282"/>
              <a:gd name="connsiteX73" fmla="*/ 2968388 w 3668512"/>
              <a:gd name="connsiteY73" fmla="*/ 2391200 h 2887282"/>
              <a:gd name="connsiteX74" fmla="*/ 3009331 w 3668512"/>
              <a:gd name="connsiteY74" fmla="*/ 2418496 h 2887282"/>
              <a:gd name="connsiteX75" fmla="*/ 3050274 w 3668512"/>
              <a:gd name="connsiteY75" fmla="*/ 2445791 h 2887282"/>
              <a:gd name="connsiteX76" fmla="*/ 3070746 w 3668512"/>
              <a:gd name="connsiteY76" fmla="*/ 2452615 h 2887282"/>
              <a:gd name="connsiteX77" fmla="*/ 3091218 w 3668512"/>
              <a:gd name="connsiteY77" fmla="*/ 2466263 h 2887282"/>
              <a:gd name="connsiteX78" fmla="*/ 3111689 w 3668512"/>
              <a:gd name="connsiteY78" fmla="*/ 2473087 h 2887282"/>
              <a:gd name="connsiteX79" fmla="*/ 3132161 w 3668512"/>
              <a:gd name="connsiteY79" fmla="*/ 2486735 h 2887282"/>
              <a:gd name="connsiteX80" fmla="*/ 3173104 w 3668512"/>
              <a:gd name="connsiteY80" fmla="*/ 2500382 h 2887282"/>
              <a:gd name="connsiteX81" fmla="*/ 3214048 w 3668512"/>
              <a:gd name="connsiteY81" fmla="*/ 2520854 h 2887282"/>
              <a:gd name="connsiteX82" fmla="*/ 3234519 w 3668512"/>
              <a:gd name="connsiteY82" fmla="*/ 2534502 h 2887282"/>
              <a:gd name="connsiteX83" fmla="*/ 3275463 w 3668512"/>
              <a:gd name="connsiteY83" fmla="*/ 2548149 h 2887282"/>
              <a:gd name="connsiteX84" fmla="*/ 3323230 w 3668512"/>
              <a:gd name="connsiteY84" fmla="*/ 2568621 h 2887282"/>
              <a:gd name="connsiteX85" fmla="*/ 3391469 w 3668512"/>
              <a:gd name="connsiteY85" fmla="*/ 2589093 h 2887282"/>
              <a:gd name="connsiteX86" fmla="*/ 3432412 w 3668512"/>
              <a:gd name="connsiteY86" fmla="*/ 2609564 h 2887282"/>
              <a:gd name="connsiteX87" fmla="*/ 3452883 w 3668512"/>
              <a:gd name="connsiteY87" fmla="*/ 2623212 h 2887282"/>
              <a:gd name="connsiteX88" fmla="*/ 3548418 w 3668512"/>
              <a:gd name="connsiteY88" fmla="*/ 2650508 h 2887282"/>
              <a:gd name="connsiteX89" fmla="*/ 3568889 w 3668512"/>
              <a:gd name="connsiteY89" fmla="*/ 2664155 h 2887282"/>
              <a:gd name="connsiteX90" fmla="*/ 3648075 w 3668512"/>
              <a:gd name="connsiteY90" fmla="*/ 2705099 h 2887282"/>
              <a:gd name="connsiteX91" fmla="*/ 3667267 w 3668512"/>
              <a:gd name="connsiteY91" fmla="*/ 2756349 h 2887282"/>
              <a:gd name="connsiteX92" fmla="*/ 3666627 w 3668512"/>
              <a:gd name="connsiteY92" fmla="*/ 2800633 h 2887282"/>
              <a:gd name="connsiteX93" fmla="*/ 3666627 w 3668512"/>
              <a:gd name="connsiteY93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552734 w 3668512"/>
              <a:gd name="connsiteY6" fmla="*/ 173439 h 2887282"/>
              <a:gd name="connsiteX7" fmla="*/ 566382 w 3668512"/>
              <a:gd name="connsiteY7" fmla="*/ 214382 h 2887282"/>
              <a:gd name="connsiteX8" fmla="*/ 655092 w 3668512"/>
              <a:gd name="connsiteY8" fmla="*/ 371332 h 2887282"/>
              <a:gd name="connsiteX9" fmla="*/ 723331 w 3668512"/>
              <a:gd name="connsiteY9" fmla="*/ 480514 h 2887282"/>
              <a:gd name="connsiteX10" fmla="*/ 736979 w 3668512"/>
              <a:gd name="connsiteY10" fmla="*/ 500985 h 2887282"/>
              <a:gd name="connsiteX11" fmla="*/ 757451 w 3668512"/>
              <a:gd name="connsiteY11" fmla="*/ 541929 h 2887282"/>
              <a:gd name="connsiteX12" fmla="*/ 771098 w 3668512"/>
              <a:gd name="connsiteY12" fmla="*/ 569224 h 2887282"/>
              <a:gd name="connsiteX13" fmla="*/ 812042 w 3668512"/>
              <a:gd name="connsiteY13" fmla="*/ 603343 h 2887282"/>
              <a:gd name="connsiteX14" fmla="*/ 859809 w 3668512"/>
              <a:gd name="connsiteY14" fmla="*/ 664758 h 2887282"/>
              <a:gd name="connsiteX15" fmla="*/ 873457 w 3668512"/>
              <a:gd name="connsiteY15" fmla="*/ 692054 h 2887282"/>
              <a:gd name="connsiteX16" fmla="*/ 914400 w 3668512"/>
              <a:gd name="connsiteY16" fmla="*/ 732997 h 2887282"/>
              <a:gd name="connsiteX17" fmla="*/ 948519 w 3668512"/>
              <a:gd name="connsiteY17" fmla="*/ 760293 h 2887282"/>
              <a:gd name="connsiteX18" fmla="*/ 975815 w 3668512"/>
              <a:gd name="connsiteY18" fmla="*/ 801236 h 2887282"/>
              <a:gd name="connsiteX19" fmla="*/ 1003110 w 3668512"/>
              <a:gd name="connsiteY19" fmla="*/ 842179 h 2887282"/>
              <a:gd name="connsiteX20" fmla="*/ 1016758 w 3668512"/>
              <a:gd name="connsiteY20" fmla="*/ 862651 h 2887282"/>
              <a:gd name="connsiteX21" fmla="*/ 1030406 w 3668512"/>
              <a:gd name="connsiteY21" fmla="*/ 883123 h 2887282"/>
              <a:gd name="connsiteX22" fmla="*/ 1050877 w 3668512"/>
              <a:gd name="connsiteY22" fmla="*/ 903594 h 2887282"/>
              <a:gd name="connsiteX23" fmla="*/ 1078173 w 3668512"/>
              <a:gd name="connsiteY23" fmla="*/ 944537 h 2887282"/>
              <a:gd name="connsiteX24" fmla="*/ 1105469 w 3668512"/>
              <a:gd name="connsiteY24" fmla="*/ 985481 h 2887282"/>
              <a:gd name="connsiteX25" fmla="*/ 1132764 w 3668512"/>
              <a:gd name="connsiteY25" fmla="*/ 1026424 h 2887282"/>
              <a:gd name="connsiteX26" fmla="*/ 1153236 w 3668512"/>
              <a:gd name="connsiteY26" fmla="*/ 1040072 h 2887282"/>
              <a:gd name="connsiteX27" fmla="*/ 1160060 w 3668512"/>
              <a:gd name="connsiteY27" fmla="*/ 1060543 h 2887282"/>
              <a:gd name="connsiteX28" fmla="*/ 1187355 w 3668512"/>
              <a:gd name="connsiteY28" fmla="*/ 1101487 h 2887282"/>
              <a:gd name="connsiteX29" fmla="*/ 1255594 w 3668512"/>
              <a:gd name="connsiteY29" fmla="*/ 1183373 h 2887282"/>
              <a:gd name="connsiteX30" fmla="*/ 1269242 w 3668512"/>
              <a:gd name="connsiteY30" fmla="*/ 1203845 h 2887282"/>
              <a:gd name="connsiteX31" fmla="*/ 1310185 w 3668512"/>
              <a:gd name="connsiteY31" fmla="*/ 1231140 h 2887282"/>
              <a:gd name="connsiteX32" fmla="*/ 1330657 w 3668512"/>
              <a:gd name="connsiteY32" fmla="*/ 1244788 h 2887282"/>
              <a:gd name="connsiteX33" fmla="*/ 1371600 w 3668512"/>
              <a:gd name="connsiteY33" fmla="*/ 1278908 h 2887282"/>
              <a:gd name="connsiteX34" fmla="*/ 1385248 w 3668512"/>
              <a:gd name="connsiteY34" fmla="*/ 1299379 h 2887282"/>
              <a:gd name="connsiteX35" fmla="*/ 1405719 w 3668512"/>
              <a:gd name="connsiteY35" fmla="*/ 1313027 h 2887282"/>
              <a:gd name="connsiteX36" fmla="*/ 1521725 w 3668512"/>
              <a:gd name="connsiteY36" fmla="*/ 1429033 h 2887282"/>
              <a:gd name="connsiteX37" fmla="*/ 1542197 w 3668512"/>
              <a:gd name="connsiteY37" fmla="*/ 1449505 h 2887282"/>
              <a:gd name="connsiteX38" fmla="*/ 1617260 w 3668512"/>
              <a:gd name="connsiteY38" fmla="*/ 1510920 h 2887282"/>
              <a:gd name="connsiteX39" fmla="*/ 1671851 w 3668512"/>
              <a:gd name="connsiteY39" fmla="*/ 1565511 h 2887282"/>
              <a:gd name="connsiteX40" fmla="*/ 1746913 w 3668512"/>
              <a:gd name="connsiteY40" fmla="*/ 1633749 h 2887282"/>
              <a:gd name="connsiteX41" fmla="*/ 1767385 w 3668512"/>
              <a:gd name="connsiteY41" fmla="*/ 1647397 h 2887282"/>
              <a:gd name="connsiteX42" fmla="*/ 1787857 w 3668512"/>
              <a:gd name="connsiteY42" fmla="*/ 1667869 h 2887282"/>
              <a:gd name="connsiteX43" fmla="*/ 1808328 w 3668512"/>
              <a:gd name="connsiteY43" fmla="*/ 1674693 h 2887282"/>
              <a:gd name="connsiteX44" fmla="*/ 1849271 w 3668512"/>
              <a:gd name="connsiteY44" fmla="*/ 1701988 h 2887282"/>
              <a:gd name="connsiteX45" fmla="*/ 1890215 w 3668512"/>
              <a:gd name="connsiteY45" fmla="*/ 1736108 h 2887282"/>
              <a:gd name="connsiteX46" fmla="*/ 1965277 w 3668512"/>
              <a:gd name="connsiteY46" fmla="*/ 1804346 h 2887282"/>
              <a:gd name="connsiteX47" fmla="*/ 2006221 w 3668512"/>
              <a:gd name="connsiteY47" fmla="*/ 1831642 h 2887282"/>
              <a:gd name="connsiteX48" fmla="*/ 2074460 w 3668512"/>
              <a:gd name="connsiteY48" fmla="*/ 1872585 h 2887282"/>
              <a:gd name="connsiteX49" fmla="*/ 2115403 w 3668512"/>
              <a:gd name="connsiteY49" fmla="*/ 1899881 h 2887282"/>
              <a:gd name="connsiteX50" fmla="*/ 2135874 w 3668512"/>
              <a:gd name="connsiteY50" fmla="*/ 1913529 h 2887282"/>
              <a:gd name="connsiteX51" fmla="*/ 2149522 w 3668512"/>
              <a:gd name="connsiteY51" fmla="*/ 1934000 h 2887282"/>
              <a:gd name="connsiteX52" fmla="*/ 2190466 w 3668512"/>
              <a:gd name="connsiteY52" fmla="*/ 1954472 h 2887282"/>
              <a:gd name="connsiteX53" fmla="*/ 2217761 w 3668512"/>
              <a:gd name="connsiteY53" fmla="*/ 1981767 h 2887282"/>
              <a:gd name="connsiteX54" fmla="*/ 2238233 w 3668512"/>
              <a:gd name="connsiteY54" fmla="*/ 2002239 h 2887282"/>
              <a:gd name="connsiteX55" fmla="*/ 2258704 w 3668512"/>
              <a:gd name="connsiteY55" fmla="*/ 2015887 h 2887282"/>
              <a:gd name="connsiteX56" fmla="*/ 2299648 w 3668512"/>
              <a:gd name="connsiteY56" fmla="*/ 2043182 h 2887282"/>
              <a:gd name="connsiteX57" fmla="*/ 2340591 w 3668512"/>
              <a:gd name="connsiteY57" fmla="*/ 2070478 h 2887282"/>
              <a:gd name="connsiteX58" fmla="*/ 2449773 w 3668512"/>
              <a:gd name="connsiteY58" fmla="*/ 2118245 h 2887282"/>
              <a:gd name="connsiteX59" fmla="*/ 2490716 w 3668512"/>
              <a:gd name="connsiteY59" fmla="*/ 2131893 h 2887282"/>
              <a:gd name="connsiteX60" fmla="*/ 2524836 w 3668512"/>
              <a:gd name="connsiteY60" fmla="*/ 2159188 h 2887282"/>
              <a:gd name="connsiteX61" fmla="*/ 2558955 w 3668512"/>
              <a:gd name="connsiteY61" fmla="*/ 2200132 h 2887282"/>
              <a:gd name="connsiteX62" fmla="*/ 2620370 w 3668512"/>
              <a:gd name="connsiteY62" fmla="*/ 2234251 h 2887282"/>
              <a:gd name="connsiteX63" fmla="*/ 2661313 w 3668512"/>
              <a:gd name="connsiteY63" fmla="*/ 2261546 h 2887282"/>
              <a:gd name="connsiteX64" fmla="*/ 2681785 w 3668512"/>
              <a:gd name="connsiteY64" fmla="*/ 2275194 h 2887282"/>
              <a:gd name="connsiteX65" fmla="*/ 2709080 w 3668512"/>
              <a:gd name="connsiteY65" fmla="*/ 2282018 h 2887282"/>
              <a:gd name="connsiteX66" fmla="*/ 2750024 w 3668512"/>
              <a:gd name="connsiteY66" fmla="*/ 2309314 h 2887282"/>
              <a:gd name="connsiteX67" fmla="*/ 2770495 w 3668512"/>
              <a:gd name="connsiteY67" fmla="*/ 2322961 h 2887282"/>
              <a:gd name="connsiteX68" fmla="*/ 2790967 w 3668512"/>
              <a:gd name="connsiteY68" fmla="*/ 2329785 h 2887282"/>
              <a:gd name="connsiteX69" fmla="*/ 2811439 w 3668512"/>
              <a:gd name="connsiteY69" fmla="*/ 2343433 h 2887282"/>
              <a:gd name="connsiteX70" fmla="*/ 2886501 w 3668512"/>
              <a:gd name="connsiteY70" fmla="*/ 2357081 h 2887282"/>
              <a:gd name="connsiteX71" fmla="*/ 2927445 w 3668512"/>
              <a:gd name="connsiteY71" fmla="*/ 2370729 h 2887282"/>
              <a:gd name="connsiteX72" fmla="*/ 2968388 w 3668512"/>
              <a:gd name="connsiteY72" fmla="*/ 2391200 h 2887282"/>
              <a:gd name="connsiteX73" fmla="*/ 3009331 w 3668512"/>
              <a:gd name="connsiteY73" fmla="*/ 2418496 h 2887282"/>
              <a:gd name="connsiteX74" fmla="*/ 3050274 w 3668512"/>
              <a:gd name="connsiteY74" fmla="*/ 2445791 h 2887282"/>
              <a:gd name="connsiteX75" fmla="*/ 3070746 w 3668512"/>
              <a:gd name="connsiteY75" fmla="*/ 2452615 h 2887282"/>
              <a:gd name="connsiteX76" fmla="*/ 3091218 w 3668512"/>
              <a:gd name="connsiteY76" fmla="*/ 2466263 h 2887282"/>
              <a:gd name="connsiteX77" fmla="*/ 3111689 w 3668512"/>
              <a:gd name="connsiteY77" fmla="*/ 2473087 h 2887282"/>
              <a:gd name="connsiteX78" fmla="*/ 3132161 w 3668512"/>
              <a:gd name="connsiteY78" fmla="*/ 2486735 h 2887282"/>
              <a:gd name="connsiteX79" fmla="*/ 3173104 w 3668512"/>
              <a:gd name="connsiteY79" fmla="*/ 2500382 h 2887282"/>
              <a:gd name="connsiteX80" fmla="*/ 3214048 w 3668512"/>
              <a:gd name="connsiteY80" fmla="*/ 2520854 h 2887282"/>
              <a:gd name="connsiteX81" fmla="*/ 3234519 w 3668512"/>
              <a:gd name="connsiteY81" fmla="*/ 2534502 h 2887282"/>
              <a:gd name="connsiteX82" fmla="*/ 3275463 w 3668512"/>
              <a:gd name="connsiteY82" fmla="*/ 2548149 h 2887282"/>
              <a:gd name="connsiteX83" fmla="*/ 3323230 w 3668512"/>
              <a:gd name="connsiteY83" fmla="*/ 2568621 h 2887282"/>
              <a:gd name="connsiteX84" fmla="*/ 3391469 w 3668512"/>
              <a:gd name="connsiteY84" fmla="*/ 2589093 h 2887282"/>
              <a:gd name="connsiteX85" fmla="*/ 3432412 w 3668512"/>
              <a:gd name="connsiteY85" fmla="*/ 2609564 h 2887282"/>
              <a:gd name="connsiteX86" fmla="*/ 3452883 w 3668512"/>
              <a:gd name="connsiteY86" fmla="*/ 2623212 h 2887282"/>
              <a:gd name="connsiteX87" fmla="*/ 3548418 w 3668512"/>
              <a:gd name="connsiteY87" fmla="*/ 2650508 h 2887282"/>
              <a:gd name="connsiteX88" fmla="*/ 3568889 w 3668512"/>
              <a:gd name="connsiteY88" fmla="*/ 2664155 h 2887282"/>
              <a:gd name="connsiteX89" fmla="*/ 3648075 w 3668512"/>
              <a:gd name="connsiteY89" fmla="*/ 2705099 h 2887282"/>
              <a:gd name="connsiteX90" fmla="*/ 3667267 w 3668512"/>
              <a:gd name="connsiteY90" fmla="*/ 2756349 h 2887282"/>
              <a:gd name="connsiteX91" fmla="*/ 3666627 w 3668512"/>
              <a:gd name="connsiteY91" fmla="*/ 2800633 h 2887282"/>
              <a:gd name="connsiteX92" fmla="*/ 3666627 w 3668512"/>
              <a:gd name="connsiteY92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552734 w 3668512"/>
              <a:gd name="connsiteY6" fmla="*/ 173439 h 2887282"/>
              <a:gd name="connsiteX7" fmla="*/ 655092 w 3668512"/>
              <a:gd name="connsiteY7" fmla="*/ 371332 h 2887282"/>
              <a:gd name="connsiteX8" fmla="*/ 723331 w 3668512"/>
              <a:gd name="connsiteY8" fmla="*/ 480514 h 2887282"/>
              <a:gd name="connsiteX9" fmla="*/ 736979 w 3668512"/>
              <a:gd name="connsiteY9" fmla="*/ 500985 h 2887282"/>
              <a:gd name="connsiteX10" fmla="*/ 757451 w 3668512"/>
              <a:gd name="connsiteY10" fmla="*/ 541929 h 2887282"/>
              <a:gd name="connsiteX11" fmla="*/ 771098 w 3668512"/>
              <a:gd name="connsiteY11" fmla="*/ 569224 h 2887282"/>
              <a:gd name="connsiteX12" fmla="*/ 812042 w 3668512"/>
              <a:gd name="connsiteY12" fmla="*/ 603343 h 2887282"/>
              <a:gd name="connsiteX13" fmla="*/ 859809 w 3668512"/>
              <a:gd name="connsiteY13" fmla="*/ 664758 h 2887282"/>
              <a:gd name="connsiteX14" fmla="*/ 873457 w 3668512"/>
              <a:gd name="connsiteY14" fmla="*/ 692054 h 2887282"/>
              <a:gd name="connsiteX15" fmla="*/ 914400 w 3668512"/>
              <a:gd name="connsiteY15" fmla="*/ 732997 h 2887282"/>
              <a:gd name="connsiteX16" fmla="*/ 948519 w 3668512"/>
              <a:gd name="connsiteY16" fmla="*/ 760293 h 2887282"/>
              <a:gd name="connsiteX17" fmla="*/ 975815 w 3668512"/>
              <a:gd name="connsiteY17" fmla="*/ 801236 h 2887282"/>
              <a:gd name="connsiteX18" fmla="*/ 1003110 w 3668512"/>
              <a:gd name="connsiteY18" fmla="*/ 842179 h 2887282"/>
              <a:gd name="connsiteX19" fmla="*/ 1016758 w 3668512"/>
              <a:gd name="connsiteY19" fmla="*/ 862651 h 2887282"/>
              <a:gd name="connsiteX20" fmla="*/ 1030406 w 3668512"/>
              <a:gd name="connsiteY20" fmla="*/ 883123 h 2887282"/>
              <a:gd name="connsiteX21" fmla="*/ 1050877 w 3668512"/>
              <a:gd name="connsiteY21" fmla="*/ 903594 h 2887282"/>
              <a:gd name="connsiteX22" fmla="*/ 1078173 w 3668512"/>
              <a:gd name="connsiteY22" fmla="*/ 944537 h 2887282"/>
              <a:gd name="connsiteX23" fmla="*/ 1105469 w 3668512"/>
              <a:gd name="connsiteY23" fmla="*/ 985481 h 2887282"/>
              <a:gd name="connsiteX24" fmla="*/ 1132764 w 3668512"/>
              <a:gd name="connsiteY24" fmla="*/ 1026424 h 2887282"/>
              <a:gd name="connsiteX25" fmla="*/ 1153236 w 3668512"/>
              <a:gd name="connsiteY25" fmla="*/ 1040072 h 2887282"/>
              <a:gd name="connsiteX26" fmla="*/ 1160060 w 3668512"/>
              <a:gd name="connsiteY26" fmla="*/ 1060543 h 2887282"/>
              <a:gd name="connsiteX27" fmla="*/ 1187355 w 3668512"/>
              <a:gd name="connsiteY27" fmla="*/ 1101487 h 2887282"/>
              <a:gd name="connsiteX28" fmla="*/ 1255594 w 3668512"/>
              <a:gd name="connsiteY28" fmla="*/ 1183373 h 2887282"/>
              <a:gd name="connsiteX29" fmla="*/ 1269242 w 3668512"/>
              <a:gd name="connsiteY29" fmla="*/ 1203845 h 2887282"/>
              <a:gd name="connsiteX30" fmla="*/ 1310185 w 3668512"/>
              <a:gd name="connsiteY30" fmla="*/ 1231140 h 2887282"/>
              <a:gd name="connsiteX31" fmla="*/ 1330657 w 3668512"/>
              <a:gd name="connsiteY31" fmla="*/ 1244788 h 2887282"/>
              <a:gd name="connsiteX32" fmla="*/ 1371600 w 3668512"/>
              <a:gd name="connsiteY32" fmla="*/ 1278908 h 2887282"/>
              <a:gd name="connsiteX33" fmla="*/ 1385248 w 3668512"/>
              <a:gd name="connsiteY33" fmla="*/ 1299379 h 2887282"/>
              <a:gd name="connsiteX34" fmla="*/ 1405719 w 3668512"/>
              <a:gd name="connsiteY34" fmla="*/ 1313027 h 2887282"/>
              <a:gd name="connsiteX35" fmla="*/ 1521725 w 3668512"/>
              <a:gd name="connsiteY35" fmla="*/ 1429033 h 2887282"/>
              <a:gd name="connsiteX36" fmla="*/ 1542197 w 3668512"/>
              <a:gd name="connsiteY36" fmla="*/ 1449505 h 2887282"/>
              <a:gd name="connsiteX37" fmla="*/ 1617260 w 3668512"/>
              <a:gd name="connsiteY37" fmla="*/ 1510920 h 2887282"/>
              <a:gd name="connsiteX38" fmla="*/ 1671851 w 3668512"/>
              <a:gd name="connsiteY38" fmla="*/ 1565511 h 2887282"/>
              <a:gd name="connsiteX39" fmla="*/ 1746913 w 3668512"/>
              <a:gd name="connsiteY39" fmla="*/ 1633749 h 2887282"/>
              <a:gd name="connsiteX40" fmla="*/ 1767385 w 3668512"/>
              <a:gd name="connsiteY40" fmla="*/ 1647397 h 2887282"/>
              <a:gd name="connsiteX41" fmla="*/ 1787857 w 3668512"/>
              <a:gd name="connsiteY41" fmla="*/ 1667869 h 2887282"/>
              <a:gd name="connsiteX42" fmla="*/ 1808328 w 3668512"/>
              <a:gd name="connsiteY42" fmla="*/ 1674693 h 2887282"/>
              <a:gd name="connsiteX43" fmla="*/ 1849271 w 3668512"/>
              <a:gd name="connsiteY43" fmla="*/ 1701988 h 2887282"/>
              <a:gd name="connsiteX44" fmla="*/ 1890215 w 3668512"/>
              <a:gd name="connsiteY44" fmla="*/ 1736108 h 2887282"/>
              <a:gd name="connsiteX45" fmla="*/ 1965277 w 3668512"/>
              <a:gd name="connsiteY45" fmla="*/ 1804346 h 2887282"/>
              <a:gd name="connsiteX46" fmla="*/ 2006221 w 3668512"/>
              <a:gd name="connsiteY46" fmla="*/ 1831642 h 2887282"/>
              <a:gd name="connsiteX47" fmla="*/ 2074460 w 3668512"/>
              <a:gd name="connsiteY47" fmla="*/ 1872585 h 2887282"/>
              <a:gd name="connsiteX48" fmla="*/ 2115403 w 3668512"/>
              <a:gd name="connsiteY48" fmla="*/ 1899881 h 2887282"/>
              <a:gd name="connsiteX49" fmla="*/ 2135874 w 3668512"/>
              <a:gd name="connsiteY49" fmla="*/ 1913529 h 2887282"/>
              <a:gd name="connsiteX50" fmla="*/ 2149522 w 3668512"/>
              <a:gd name="connsiteY50" fmla="*/ 1934000 h 2887282"/>
              <a:gd name="connsiteX51" fmla="*/ 2190466 w 3668512"/>
              <a:gd name="connsiteY51" fmla="*/ 1954472 h 2887282"/>
              <a:gd name="connsiteX52" fmla="*/ 2217761 w 3668512"/>
              <a:gd name="connsiteY52" fmla="*/ 1981767 h 2887282"/>
              <a:gd name="connsiteX53" fmla="*/ 2238233 w 3668512"/>
              <a:gd name="connsiteY53" fmla="*/ 2002239 h 2887282"/>
              <a:gd name="connsiteX54" fmla="*/ 2258704 w 3668512"/>
              <a:gd name="connsiteY54" fmla="*/ 2015887 h 2887282"/>
              <a:gd name="connsiteX55" fmla="*/ 2299648 w 3668512"/>
              <a:gd name="connsiteY55" fmla="*/ 2043182 h 2887282"/>
              <a:gd name="connsiteX56" fmla="*/ 2340591 w 3668512"/>
              <a:gd name="connsiteY56" fmla="*/ 2070478 h 2887282"/>
              <a:gd name="connsiteX57" fmla="*/ 2449773 w 3668512"/>
              <a:gd name="connsiteY57" fmla="*/ 2118245 h 2887282"/>
              <a:gd name="connsiteX58" fmla="*/ 2490716 w 3668512"/>
              <a:gd name="connsiteY58" fmla="*/ 2131893 h 2887282"/>
              <a:gd name="connsiteX59" fmla="*/ 2524836 w 3668512"/>
              <a:gd name="connsiteY59" fmla="*/ 2159188 h 2887282"/>
              <a:gd name="connsiteX60" fmla="*/ 2558955 w 3668512"/>
              <a:gd name="connsiteY60" fmla="*/ 2200132 h 2887282"/>
              <a:gd name="connsiteX61" fmla="*/ 2620370 w 3668512"/>
              <a:gd name="connsiteY61" fmla="*/ 2234251 h 2887282"/>
              <a:gd name="connsiteX62" fmla="*/ 2661313 w 3668512"/>
              <a:gd name="connsiteY62" fmla="*/ 2261546 h 2887282"/>
              <a:gd name="connsiteX63" fmla="*/ 2681785 w 3668512"/>
              <a:gd name="connsiteY63" fmla="*/ 2275194 h 2887282"/>
              <a:gd name="connsiteX64" fmla="*/ 2709080 w 3668512"/>
              <a:gd name="connsiteY64" fmla="*/ 2282018 h 2887282"/>
              <a:gd name="connsiteX65" fmla="*/ 2750024 w 3668512"/>
              <a:gd name="connsiteY65" fmla="*/ 2309314 h 2887282"/>
              <a:gd name="connsiteX66" fmla="*/ 2770495 w 3668512"/>
              <a:gd name="connsiteY66" fmla="*/ 2322961 h 2887282"/>
              <a:gd name="connsiteX67" fmla="*/ 2790967 w 3668512"/>
              <a:gd name="connsiteY67" fmla="*/ 2329785 h 2887282"/>
              <a:gd name="connsiteX68" fmla="*/ 2811439 w 3668512"/>
              <a:gd name="connsiteY68" fmla="*/ 2343433 h 2887282"/>
              <a:gd name="connsiteX69" fmla="*/ 2886501 w 3668512"/>
              <a:gd name="connsiteY69" fmla="*/ 2357081 h 2887282"/>
              <a:gd name="connsiteX70" fmla="*/ 2927445 w 3668512"/>
              <a:gd name="connsiteY70" fmla="*/ 2370729 h 2887282"/>
              <a:gd name="connsiteX71" fmla="*/ 2968388 w 3668512"/>
              <a:gd name="connsiteY71" fmla="*/ 2391200 h 2887282"/>
              <a:gd name="connsiteX72" fmla="*/ 3009331 w 3668512"/>
              <a:gd name="connsiteY72" fmla="*/ 2418496 h 2887282"/>
              <a:gd name="connsiteX73" fmla="*/ 3050274 w 3668512"/>
              <a:gd name="connsiteY73" fmla="*/ 2445791 h 2887282"/>
              <a:gd name="connsiteX74" fmla="*/ 3070746 w 3668512"/>
              <a:gd name="connsiteY74" fmla="*/ 2452615 h 2887282"/>
              <a:gd name="connsiteX75" fmla="*/ 3091218 w 3668512"/>
              <a:gd name="connsiteY75" fmla="*/ 2466263 h 2887282"/>
              <a:gd name="connsiteX76" fmla="*/ 3111689 w 3668512"/>
              <a:gd name="connsiteY76" fmla="*/ 2473087 h 2887282"/>
              <a:gd name="connsiteX77" fmla="*/ 3132161 w 3668512"/>
              <a:gd name="connsiteY77" fmla="*/ 2486735 h 2887282"/>
              <a:gd name="connsiteX78" fmla="*/ 3173104 w 3668512"/>
              <a:gd name="connsiteY78" fmla="*/ 2500382 h 2887282"/>
              <a:gd name="connsiteX79" fmla="*/ 3214048 w 3668512"/>
              <a:gd name="connsiteY79" fmla="*/ 2520854 h 2887282"/>
              <a:gd name="connsiteX80" fmla="*/ 3234519 w 3668512"/>
              <a:gd name="connsiteY80" fmla="*/ 2534502 h 2887282"/>
              <a:gd name="connsiteX81" fmla="*/ 3275463 w 3668512"/>
              <a:gd name="connsiteY81" fmla="*/ 2548149 h 2887282"/>
              <a:gd name="connsiteX82" fmla="*/ 3323230 w 3668512"/>
              <a:gd name="connsiteY82" fmla="*/ 2568621 h 2887282"/>
              <a:gd name="connsiteX83" fmla="*/ 3391469 w 3668512"/>
              <a:gd name="connsiteY83" fmla="*/ 2589093 h 2887282"/>
              <a:gd name="connsiteX84" fmla="*/ 3432412 w 3668512"/>
              <a:gd name="connsiteY84" fmla="*/ 2609564 h 2887282"/>
              <a:gd name="connsiteX85" fmla="*/ 3452883 w 3668512"/>
              <a:gd name="connsiteY85" fmla="*/ 2623212 h 2887282"/>
              <a:gd name="connsiteX86" fmla="*/ 3548418 w 3668512"/>
              <a:gd name="connsiteY86" fmla="*/ 2650508 h 2887282"/>
              <a:gd name="connsiteX87" fmla="*/ 3568889 w 3668512"/>
              <a:gd name="connsiteY87" fmla="*/ 2664155 h 2887282"/>
              <a:gd name="connsiteX88" fmla="*/ 3648075 w 3668512"/>
              <a:gd name="connsiteY88" fmla="*/ 2705099 h 2887282"/>
              <a:gd name="connsiteX89" fmla="*/ 3667267 w 3668512"/>
              <a:gd name="connsiteY89" fmla="*/ 2756349 h 2887282"/>
              <a:gd name="connsiteX90" fmla="*/ 3666627 w 3668512"/>
              <a:gd name="connsiteY90" fmla="*/ 2800633 h 2887282"/>
              <a:gd name="connsiteX91" fmla="*/ 3666627 w 3668512"/>
              <a:gd name="connsiteY91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340591 w 3668512"/>
              <a:gd name="connsiteY55" fmla="*/ 2070478 h 2887282"/>
              <a:gd name="connsiteX56" fmla="*/ 2449773 w 3668512"/>
              <a:gd name="connsiteY56" fmla="*/ 2118245 h 2887282"/>
              <a:gd name="connsiteX57" fmla="*/ 2490716 w 3668512"/>
              <a:gd name="connsiteY57" fmla="*/ 2131893 h 2887282"/>
              <a:gd name="connsiteX58" fmla="*/ 2524836 w 3668512"/>
              <a:gd name="connsiteY58" fmla="*/ 2159188 h 2887282"/>
              <a:gd name="connsiteX59" fmla="*/ 2558955 w 3668512"/>
              <a:gd name="connsiteY59" fmla="*/ 2200132 h 2887282"/>
              <a:gd name="connsiteX60" fmla="*/ 2620370 w 3668512"/>
              <a:gd name="connsiteY60" fmla="*/ 2234251 h 2887282"/>
              <a:gd name="connsiteX61" fmla="*/ 2661313 w 3668512"/>
              <a:gd name="connsiteY61" fmla="*/ 2261546 h 2887282"/>
              <a:gd name="connsiteX62" fmla="*/ 2681785 w 3668512"/>
              <a:gd name="connsiteY62" fmla="*/ 2275194 h 2887282"/>
              <a:gd name="connsiteX63" fmla="*/ 2709080 w 3668512"/>
              <a:gd name="connsiteY63" fmla="*/ 2282018 h 2887282"/>
              <a:gd name="connsiteX64" fmla="*/ 2750024 w 3668512"/>
              <a:gd name="connsiteY64" fmla="*/ 2309314 h 2887282"/>
              <a:gd name="connsiteX65" fmla="*/ 2770495 w 3668512"/>
              <a:gd name="connsiteY65" fmla="*/ 2322961 h 2887282"/>
              <a:gd name="connsiteX66" fmla="*/ 2790967 w 3668512"/>
              <a:gd name="connsiteY66" fmla="*/ 2329785 h 2887282"/>
              <a:gd name="connsiteX67" fmla="*/ 2811439 w 3668512"/>
              <a:gd name="connsiteY67" fmla="*/ 2343433 h 2887282"/>
              <a:gd name="connsiteX68" fmla="*/ 2886501 w 3668512"/>
              <a:gd name="connsiteY68" fmla="*/ 2357081 h 2887282"/>
              <a:gd name="connsiteX69" fmla="*/ 2927445 w 3668512"/>
              <a:gd name="connsiteY69" fmla="*/ 2370729 h 2887282"/>
              <a:gd name="connsiteX70" fmla="*/ 2968388 w 3668512"/>
              <a:gd name="connsiteY70" fmla="*/ 2391200 h 2887282"/>
              <a:gd name="connsiteX71" fmla="*/ 3009331 w 3668512"/>
              <a:gd name="connsiteY71" fmla="*/ 2418496 h 2887282"/>
              <a:gd name="connsiteX72" fmla="*/ 3050274 w 3668512"/>
              <a:gd name="connsiteY72" fmla="*/ 2445791 h 2887282"/>
              <a:gd name="connsiteX73" fmla="*/ 3070746 w 3668512"/>
              <a:gd name="connsiteY73" fmla="*/ 2452615 h 2887282"/>
              <a:gd name="connsiteX74" fmla="*/ 3091218 w 3668512"/>
              <a:gd name="connsiteY74" fmla="*/ 2466263 h 2887282"/>
              <a:gd name="connsiteX75" fmla="*/ 3111689 w 3668512"/>
              <a:gd name="connsiteY75" fmla="*/ 2473087 h 2887282"/>
              <a:gd name="connsiteX76" fmla="*/ 3132161 w 3668512"/>
              <a:gd name="connsiteY76" fmla="*/ 2486735 h 2887282"/>
              <a:gd name="connsiteX77" fmla="*/ 3173104 w 3668512"/>
              <a:gd name="connsiteY77" fmla="*/ 2500382 h 2887282"/>
              <a:gd name="connsiteX78" fmla="*/ 3214048 w 3668512"/>
              <a:gd name="connsiteY78" fmla="*/ 2520854 h 2887282"/>
              <a:gd name="connsiteX79" fmla="*/ 3234519 w 3668512"/>
              <a:gd name="connsiteY79" fmla="*/ 2534502 h 2887282"/>
              <a:gd name="connsiteX80" fmla="*/ 3275463 w 3668512"/>
              <a:gd name="connsiteY80" fmla="*/ 2548149 h 2887282"/>
              <a:gd name="connsiteX81" fmla="*/ 3323230 w 3668512"/>
              <a:gd name="connsiteY81" fmla="*/ 2568621 h 2887282"/>
              <a:gd name="connsiteX82" fmla="*/ 3391469 w 3668512"/>
              <a:gd name="connsiteY82" fmla="*/ 2589093 h 2887282"/>
              <a:gd name="connsiteX83" fmla="*/ 3432412 w 3668512"/>
              <a:gd name="connsiteY83" fmla="*/ 2609564 h 2887282"/>
              <a:gd name="connsiteX84" fmla="*/ 3452883 w 3668512"/>
              <a:gd name="connsiteY84" fmla="*/ 2623212 h 2887282"/>
              <a:gd name="connsiteX85" fmla="*/ 3548418 w 3668512"/>
              <a:gd name="connsiteY85" fmla="*/ 2650508 h 2887282"/>
              <a:gd name="connsiteX86" fmla="*/ 3568889 w 3668512"/>
              <a:gd name="connsiteY86" fmla="*/ 2664155 h 2887282"/>
              <a:gd name="connsiteX87" fmla="*/ 3648075 w 3668512"/>
              <a:gd name="connsiteY87" fmla="*/ 2705099 h 2887282"/>
              <a:gd name="connsiteX88" fmla="*/ 3667267 w 3668512"/>
              <a:gd name="connsiteY88" fmla="*/ 2756349 h 2887282"/>
              <a:gd name="connsiteX89" fmla="*/ 3666627 w 3668512"/>
              <a:gd name="connsiteY89" fmla="*/ 2800633 h 2887282"/>
              <a:gd name="connsiteX90" fmla="*/ 3666627 w 3668512"/>
              <a:gd name="connsiteY90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490716 w 3668512"/>
              <a:gd name="connsiteY56" fmla="*/ 2131893 h 2887282"/>
              <a:gd name="connsiteX57" fmla="*/ 2524836 w 3668512"/>
              <a:gd name="connsiteY57" fmla="*/ 2159188 h 2887282"/>
              <a:gd name="connsiteX58" fmla="*/ 2558955 w 3668512"/>
              <a:gd name="connsiteY58" fmla="*/ 2200132 h 2887282"/>
              <a:gd name="connsiteX59" fmla="*/ 2620370 w 3668512"/>
              <a:gd name="connsiteY59" fmla="*/ 2234251 h 2887282"/>
              <a:gd name="connsiteX60" fmla="*/ 2661313 w 3668512"/>
              <a:gd name="connsiteY60" fmla="*/ 2261546 h 2887282"/>
              <a:gd name="connsiteX61" fmla="*/ 2681785 w 3668512"/>
              <a:gd name="connsiteY61" fmla="*/ 2275194 h 2887282"/>
              <a:gd name="connsiteX62" fmla="*/ 2709080 w 3668512"/>
              <a:gd name="connsiteY62" fmla="*/ 2282018 h 2887282"/>
              <a:gd name="connsiteX63" fmla="*/ 2750024 w 3668512"/>
              <a:gd name="connsiteY63" fmla="*/ 2309314 h 2887282"/>
              <a:gd name="connsiteX64" fmla="*/ 2770495 w 3668512"/>
              <a:gd name="connsiteY64" fmla="*/ 2322961 h 2887282"/>
              <a:gd name="connsiteX65" fmla="*/ 2790967 w 3668512"/>
              <a:gd name="connsiteY65" fmla="*/ 2329785 h 2887282"/>
              <a:gd name="connsiteX66" fmla="*/ 2811439 w 3668512"/>
              <a:gd name="connsiteY66" fmla="*/ 2343433 h 2887282"/>
              <a:gd name="connsiteX67" fmla="*/ 2886501 w 3668512"/>
              <a:gd name="connsiteY67" fmla="*/ 2357081 h 2887282"/>
              <a:gd name="connsiteX68" fmla="*/ 2927445 w 3668512"/>
              <a:gd name="connsiteY68" fmla="*/ 2370729 h 2887282"/>
              <a:gd name="connsiteX69" fmla="*/ 2968388 w 3668512"/>
              <a:gd name="connsiteY69" fmla="*/ 2391200 h 2887282"/>
              <a:gd name="connsiteX70" fmla="*/ 3009331 w 3668512"/>
              <a:gd name="connsiteY70" fmla="*/ 2418496 h 2887282"/>
              <a:gd name="connsiteX71" fmla="*/ 3050274 w 3668512"/>
              <a:gd name="connsiteY71" fmla="*/ 2445791 h 2887282"/>
              <a:gd name="connsiteX72" fmla="*/ 3070746 w 3668512"/>
              <a:gd name="connsiteY72" fmla="*/ 2452615 h 2887282"/>
              <a:gd name="connsiteX73" fmla="*/ 3091218 w 3668512"/>
              <a:gd name="connsiteY73" fmla="*/ 2466263 h 2887282"/>
              <a:gd name="connsiteX74" fmla="*/ 3111689 w 3668512"/>
              <a:gd name="connsiteY74" fmla="*/ 2473087 h 2887282"/>
              <a:gd name="connsiteX75" fmla="*/ 3132161 w 3668512"/>
              <a:gd name="connsiteY75" fmla="*/ 2486735 h 2887282"/>
              <a:gd name="connsiteX76" fmla="*/ 3173104 w 3668512"/>
              <a:gd name="connsiteY76" fmla="*/ 2500382 h 2887282"/>
              <a:gd name="connsiteX77" fmla="*/ 3214048 w 3668512"/>
              <a:gd name="connsiteY77" fmla="*/ 2520854 h 2887282"/>
              <a:gd name="connsiteX78" fmla="*/ 3234519 w 3668512"/>
              <a:gd name="connsiteY78" fmla="*/ 2534502 h 2887282"/>
              <a:gd name="connsiteX79" fmla="*/ 3275463 w 3668512"/>
              <a:gd name="connsiteY79" fmla="*/ 2548149 h 2887282"/>
              <a:gd name="connsiteX80" fmla="*/ 3323230 w 3668512"/>
              <a:gd name="connsiteY80" fmla="*/ 2568621 h 2887282"/>
              <a:gd name="connsiteX81" fmla="*/ 3391469 w 3668512"/>
              <a:gd name="connsiteY81" fmla="*/ 2589093 h 2887282"/>
              <a:gd name="connsiteX82" fmla="*/ 3432412 w 3668512"/>
              <a:gd name="connsiteY82" fmla="*/ 2609564 h 2887282"/>
              <a:gd name="connsiteX83" fmla="*/ 3452883 w 3668512"/>
              <a:gd name="connsiteY83" fmla="*/ 2623212 h 2887282"/>
              <a:gd name="connsiteX84" fmla="*/ 3548418 w 3668512"/>
              <a:gd name="connsiteY84" fmla="*/ 2650508 h 2887282"/>
              <a:gd name="connsiteX85" fmla="*/ 3568889 w 3668512"/>
              <a:gd name="connsiteY85" fmla="*/ 2664155 h 2887282"/>
              <a:gd name="connsiteX86" fmla="*/ 3648075 w 3668512"/>
              <a:gd name="connsiteY86" fmla="*/ 2705099 h 2887282"/>
              <a:gd name="connsiteX87" fmla="*/ 3667267 w 3668512"/>
              <a:gd name="connsiteY87" fmla="*/ 2756349 h 2887282"/>
              <a:gd name="connsiteX88" fmla="*/ 3666627 w 3668512"/>
              <a:gd name="connsiteY88" fmla="*/ 2800633 h 2887282"/>
              <a:gd name="connsiteX89" fmla="*/ 3666627 w 3668512"/>
              <a:gd name="connsiteY89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558955 w 3668512"/>
              <a:gd name="connsiteY57" fmla="*/ 2200132 h 2887282"/>
              <a:gd name="connsiteX58" fmla="*/ 2620370 w 3668512"/>
              <a:gd name="connsiteY58" fmla="*/ 2234251 h 2887282"/>
              <a:gd name="connsiteX59" fmla="*/ 2661313 w 3668512"/>
              <a:gd name="connsiteY59" fmla="*/ 2261546 h 2887282"/>
              <a:gd name="connsiteX60" fmla="*/ 2681785 w 3668512"/>
              <a:gd name="connsiteY60" fmla="*/ 2275194 h 2887282"/>
              <a:gd name="connsiteX61" fmla="*/ 2709080 w 3668512"/>
              <a:gd name="connsiteY61" fmla="*/ 2282018 h 2887282"/>
              <a:gd name="connsiteX62" fmla="*/ 2750024 w 3668512"/>
              <a:gd name="connsiteY62" fmla="*/ 2309314 h 2887282"/>
              <a:gd name="connsiteX63" fmla="*/ 2770495 w 3668512"/>
              <a:gd name="connsiteY63" fmla="*/ 2322961 h 2887282"/>
              <a:gd name="connsiteX64" fmla="*/ 2790967 w 3668512"/>
              <a:gd name="connsiteY64" fmla="*/ 2329785 h 2887282"/>
              <a:gd name="connsiteX65" fmla="*/ 2811439 w 3668512"/>
              <a:gd name="connsiteY65" fmla="*/ 2343433 h 2887282"/>
              <a:gd name="connsiteX66" fmla="*/ 2886501 w 3668512"/>
              <a:gd name="connsiteY66" fmla="*/ 2357081 h 2887282"/>
              <a:gd name="connsiteX67" fmla="*/ 2927445 w 3668512"/>
              <a:gd name="connsiteY67" fmla="*/ 2370729 h 2887282"/>
              <a:gd name="connsiteX68" fmla="*/ 2968388 w 3668512"/>
              <a:gd name="connsiteY68" fmla="*/ 2391200 h 2887282"/>
              <a:gd name="connsiteX69" fmla="*/ 3009331 w 3668512"/>
              <a:gd name="connsiteY69" fmla="*/ 2418496 h 2887282"/>
              <a:gd name="connsiteX70" fmla="*/ 3050274 w 3668512"/>
              <a:gd name="connsiteY70" fmla="*/ 2445791 h 2887282"/>
              <a:gd name="connsiteX71" fmla="*/ 3070746 w 3668512"/>
              <a:gd name="connsiteY71" fmla="*/ 2452615 h 2887282"/>
              <a:gd name="connsiteX72" fmla="*/ 3091218 w 3668512"/>
              <a:gd name="connsiteY72" fmla="*/ 2466263 h 2887282"/>
              <a:gd name="connsiteX73" fmla="*/ 3111689 w 3668512"/>
              <a:gd name="connsiteY73" fmla="*/ 2473087 h 2887282"/>
              <a:gd name="connsiteX74" fmla="*/ 3132161 w 3668512"/>
              <a:gd name="connsiteY74" fmla="*/ 2486735 h 2887282"/>
              <a:gd name="connsiteX75" fmla="*/ 3173104 w 3668512"/>
              <a:gd name="connsiteY75" fmla="*/ 2500382 h 2887282"/>
              <a:gd name="connsiteX76" fmla="*/ 3214048 w 3668512"/>
              <a:gd name="connsiteY76" fmla="*/ 2520854 h 2887282"/>
              <a:gd name="connsiteX77" fmla="*/ 3234519 w 3668512"/>
              <a:gd name="connsiteY77" fmla="*/ 2534502 h 2887282"/>
              <a:gd name="connsiteX78" fmla="*/ 3275463 w 3668512"/>
              <a:gd name="connsiteY78" fmla="*/ 2548149 h 2887282"/>
              <a:gd name="connsiteX79" fmla="*/ 3323230 w 3668512"/>
              <a:gd name="connsiteY79" fmla="*/ 2568621 h 2887282"/>
              <a:gd name="connsiteX80" fmla="*/ 3391469 w 3668512"/>
              <a:gd name="connsiteY80" fmla="*/ 2589093 h 2887282"/>
              <a:gd name="connsiteX81" fmla="*/ 3432412 w 3668512"/>
              <a:gd name="connsiteY81" fmla="*/ 2609564 h 2887282"/>
              <a:gd name="connsiteX82" fmla="*/ 3452883 w 3668512"/>
              <a:gd name="connsiteY82" fmla="*/ 2623212 h 2887282"/>
              <a:gd name="connsiteX83" fmla="*/ 3548418 w 3668512"/>
              <a:gd name="connsiteY83" fmla="*/ 2650508 h 2887282"/>
              <a:gd name="connsiteX84" fmla="*/ 3568889 w 3668512"/>
              <a:gd name="connsiteY84" fmla="*/ 2664155 h 2887282"/>
              <a:gd name="connsiteX85" fmla="*/ 3648075 w 3668512"/>
              <a:gd name="connsiteY85" fmla="*/ 2705099 h 2887282"/>
              <a:gd name="connsiteX86" fmla="*/ 3667267 w 3668512"/>
              <a:gd name="connsiteY86" fmla="*/ 2756349 h 2887282"/>
              <a:gd name="connsiteX87" fmla="*/ 3666627 w 3668512"/>
              <a:gd name="connsiteY87" fmla="*/ 2800633 h 2887282"/>
              <a:gd name="connsiteX88" fmla="*/ 3666627 w 3668512"/>
              <a:gd name="connsiteY88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661313 w 3668512"/>
              <a:gd name="connsiteY58" fmla="*/ 2261546 h 2887282"/>
              <a:gd name="connsiteX59" fmla="*/ 2681785 w 3668512"/>
              <a:gd name="connsiteY59" fmla="*/ 2275194 h 2887282"/>
              <a:gd name="connsiteX60" fmla="*/ 2709080 w 3668512"/>
              <a:gd name="connsiteY60" fmla="*/ 2282018 h 2887282"/>
              <a:gd name="connsiteX61" fmla="*/ 2750024 w 3668512"/>
              <a:gd name="connsiteY61" fmla="*/ 2309314 h 2887282"/>
              <a:gd name="connsiteX62" fmla="*/ 2770495 w 3668512"/>
              <a:gd name="connsiteY62" fmla="*/ 2322961 h 2887282"/>
              <a:gd name="connsiteX63" fmla="*/ 2790967 w 3668512"/>
              <a:gd name="connsiteY63" fmla="*/ 2329785 h 2887282"/>
              <a:gd name="connsiteX64" fmla="*/ 2811439 w 3668512"/>
              <a:gd name="connsiteY64" fmla="*/ 2343433 h 2887282"/>
              <a:gd name="connsiteX65" fmla="*/ 2886501 w 3668512"/>
              <a:gd name="connsiteY65" fmla="*/ 2357081 h 2887282"/>
              <a:gd name="connsiteX66" fmla="*/ 2927445 w 3668512"/>
              <a:gd name="connsiteY66" fmla="*/ 2370729 h 2887282"/>
              <a:gd name="connsiteX67" fmla="*/ 2968388 w 3668512"/>
              <a:gd name="connsiteY67" fmla="*/ 2391200 h 2887282"/>
              <a:gd name="connsiteX68" fmla="*/ 3009331 w 3668512"/>
              <a:gd name="connsiteY68" fmla="*/ 2418496 h 2887282"/>
              <a:gd name="connsiteX69" fmla="*/ 3050274 w 3668512"/>
              <a:gd name="connsiteY69" fmla="*/ 2445791 h 2887282"/>
              <a:gd name="connsiteX70" fmla="*/ 3070746 w 3668512"/>
              <a:gd name="connsiteY70" fmla="*/ 2452615 h 2887282"/>
              <a:gd name="connsiteX71" fmla="*/ 3091218 w 3668512"/>
              <a:gd name="connsiteY71" fmla="*/ 2466263 h 2887282"/>
              <a:gd name="connsiteX72" fmla="*/ 3111689 w 3668512"/>
              <a:gd name="connsiteY72" fmla="*/ 2473087 h 2887282"/>
              <a:gd name="connsiteX73" fmla="*/ 3132161 w 3668512"/>
              <a:gd name="connsiteY73" fmla="*/ 2486735 h 2887282"/>
              <a:gd name="connsiteX74" fmla="*/ 3173104 w 3668512"/>
              <a:gd name="connsiteY74" fmla="*/ 2500382 h 2887282"/>
              <a:gd name="connsiteX75" fmla="*/ 3214048 w 3668512"/>
              <a:gd name="connsiteY75" fmla="*/ 2520854 h 2887282"/>
              <a:gd name="connsiteX76" fmla="*/ 3234519 w 3668512"/>
              <a:gd name="connsiteY76" fmla="*/ 2534502 h 2887282"/>
              <a:gd name="connsiteX77" fmla="*/ 3275463 w 3668512"/>
              <a:gd name="connsiteY77" fmla="*/ 2548149 h 2887282"/>
              <a:gd name="connsiteX78" fmla="*/ 3323230 w 3668512"/>
              <a:gd name="connsiteY78" fmla="*/ 2568621 h 2887282"/>
              <a:gd name="connsiteX79" fmla="*/ 3391469 w 3668512"/>
              <a:gd name="connsiteY79" fmla="*/ 2589093 h 2887282"/>
              <a:gd name="connsiteX80" fmla="*/ 3432412 w 3668512"/>
              <a:gd name="connsiteY80" fmla="*/ 2609564 h 2887282"/>
              <a:gd name="connsiteX81" fmla="*/ 3452883 w 3668512"/>
              <a:gd name="connsiteY81" fmla="*/ 2623212 h 2887282"/>
              <a:gd name="connsiteX82" fmla="*/ 3548418 w 3668512"/>
              <a:gd name="connsiteY82" fmla="*/ 2650508 h 2887282"/>
              <a:gd name="connsiteX83" fmla="*/ 3568889 w 3668512"/>
              <a:gd name="connsiteY83" fmla="*/ 2664155 h 2887282"/>
              <a:gd name="connsiteX84" fmla="*/ 3648075 w 3668512"/>
              <a:gd name="connsiteY84" fmla="*/ 2705099 h 2887282"/>
              <a:gd name="connsiteX85" fmla="*/ 3667267 w 3668512"/>
              <a:gd name="connsiteY85" fmla="*/ 2756349 h 2887282"/>
              <a:gd name="connsiteX86" fmla="*/ 3666627 w 3668512"/>
              <a:gd name="connsiteY86" fmla="*/ 2800633 h 2887282"/>
              <a:gd name="connsiteX87" fmla="*/ 3666627 w 3668512"/>
              <a:gd name="connsiteY87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681785 w 3668512"/>
              <a:gd name="connsiteY58" fmla="*/ 2275194 h 2887282"/>
              <a:gd name="connsiteX59" fmla="*/ 2709080 w 3668512"/>
              <a:gd name="connsiteY59" fmla="*/ 2282018 h 2887282"/>
              <a:gd name="connsiteX60" fmla="*/ 2750024 w 3668512"/>
              <a:gd name="connsiteY60" fmla="*/ 2309314 h 2887282"/>
              <a:gd name="connsiteX61" fmla="*/ 2770495 w 3668512"/>
              <a:gd name="connsiteY61" fmla="*/ 2322961 h 2887282"/>
              <a:gd name="connsiteX62" fmla="*/ 2790967 w 3668512"/>
              <a:gd name="connsiteY62" fmla="*/ 2329785 h 2887282"/>
              <a:gd name="connsiteX63" fmla="*/ 2811439 w 3668512"/>
              <a:gd name="connsiteY63" fmla="*/ 2343433 h 2887282"/>
              <a:gd name="connsiteX64" fmla="*/ 2886501 w 3668512"/>
              <a:gd name="connsiteY64" fmla="*/ 2357081 h 2887282"/>
              <a:gd name="connsiteX65" fmla="*/ 2927445 w 3668512"/>
              <a:gd name="connsiteY65" fmla="*/ 2370729 h 2887282"/>
              <a:gd name="connsiteX66" fmla="*/ 2968388 w 3668512"/>
              <a:gd name="connsiteY66" fmla="*/ 2391200 h 2887282"/>
              <a:gd name="connsiteX67" fmla="*/ 3009331 w 3668512"/>
              <a:gd name="connsiteY67" fmla="*/ 2418496 h 2887282"/>
              <a:gd name="connsiteX68" fmla="*/ 3050274 w 3668512"/>
              <a:gd name="connsiteY68" fmla="*/ 2445791 h 2887282"/>
              <a:gd name="connsiteX69" fmla="*/ 3070746 w 3668512"/>
              <a:gd name="connsiteY69" fmla="*/ 2452615 h 2887282"/>
              <a:gd name="connsiteX70" fmla="*/ 3091218 w 3668512"/>
              <a:gd name="connsiteY70" fmla="*/ 2466263 h 2887282"/>
              <a:gd name="connsiteX71" fmla="*/ 3111689 w 3668512"/>
              <a:gd name="connsiteY71" fmla="*/ 2473087 h 2887282"/>
              <a:gd name="connsiteX72" fmla="*/ 3132161 w 3668512"/>
              <a:gd name="connsiteY72" fmla="*/ 2486735 h 2887282"/>
              <a:gd name="connsiteX73" fmla="*/ 3173104 w 3668512"/>
              <a:gd name="connsiteY73" fmla="*/ 2500382 h 2887282"/>
              <a:gd name="connsiteX74" fmla="*/ 3214048 w 3668512"/>
              <a:gd name="connsiteY74" fmla="*/ 2520854 h 2887282"/>
              <a:gd name="connsiteX75" fmla="*/ 3234519 w 3668512"/>
              <a:gd name="connsiteY75" fmla="*/ 2534502 h 2887282"/>
              <a:gd name="connsiteX76" fmla="*/ 3275463 w 3668512"/>
              <a:gd name="connsiteY76" fmla="*/ 2548149 h 2887282"/>
              <a:gd name="connsiteX77" fmla="*/ 3323230 w 3668512"/>
              <a:gd name="connsiteY77" fmla="*/ 2568621 h 2887282"/>
              <a:gd name="connsiteX78" fmla="*/ 3391469 w 3668512"/>
              <a:gd name="connsiteY78" fmla="*/ 2589093 h 2887282"/>
              <a:gd name="connsiteX79" fmla="*/ 3432412 w 3668512"/>
              <a:gd name="connsiteY79" fmla="*/ 2609564 h 2887282"/>
              <a:gd name="connsiteX80" fmla="*/ 3452883 w 3668512"/>
              <a:gd name="connsiteY80" fmla="*/ 2623212 h 2887282"/>
              <a:gd name="connsiteX81" fmla="*/ 3548418 w 3668512"/>
              <a:gd name="connsiteY81" fmla="*/ 2650508 h 2887282"/>
              <a:gd name="connsiteX82" fmla="*/ 3568889 w 3668512"/>
              <a:gd name="connsiteY82" fmla="*/ 2664155 h 2887282"/>
              <a:gd name="connsiteX83" fmla="*/ 3648075 w 3668512"/>
              <a:gd name="connsiteY83" fmla="*/ 2705099 h 2887282"/>
              <a:gd name="connsiteX84" fmla="*/ 3667267 w 3668512"/>
              <a:gd name="connsiteY84" fmla="*/ 2756349 h 2887282"/>
              <a:gd name="connsiteX85" fmla="*/ 3666627 w 3668512"/>
              <a:gd name="connsiteY85" fmla="*/ 2800633 h 2887282"/>
              <a:gd name="connsiteX86" fmla="*/ 3666627 w 3668512"/>
              <a:gd name="connsiteY86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750024 w 3668512"/>
              <a:gd name="connsiteY59" fmla="*/ 2309314 h 2887282"/>
              <a:gd name="connsiteX60" fmla="*/ 2770495 w 3668512"/>
              <a:gd name="connsiteY60" fmla="*/ 2322961 h 2887282"/>
              <a:gd name="connsiteX61" fmla="*/ 2790967 w 3668512"/>
              <a:gd name="connsiteY61" fmla="*/ 2329785 h 2887282"/>
              <a:gd name="connsiteX62" fmla="*/ 2811439 w 3668512"/>
              <a:gd name="connsiteY62" fmla="*/ 2343433 h 2887282"/>
              <a:gd name="connsiteX63" fmla="*/ 2886501 w 3668512"/>
              <a:gd name="connsiteY63" fmla="*/ 2357081 h 2887282"/>
              <a:gd name="connsiteX64" fmla="*/ 2927445 w 3668512"/>
              <a:gd name="connsiteY64" fmla="*/ 2370729 h 2887282"/>
              <a:gd name="connsiteX65" fmla="*/ 2968388 w 3668512"/>
              <a:gd name="connsiteY65" fmla="*/ 2391200 h 2887282"/>
              <a:gd name="connsiteX66" fmla="*/ 3009331 w 3668512"/>
              <a:gd name="connsiteY66" fmla="*/ 2418496 h 2887282"/>
              <a:gd name="connsiteX67" fmla="*/ 3050274 w 3668512"/>
              <a:gd name="connsiteY67" fmla="*/ 2445791 h 2887282"/>
              <a:gd name="connsiteX68" fmla="*/ 3070746 w 3668512"/>
              <a:gd name="connsiteY68" fmla="*/ 2452615 h 2887282"/>
              <a:gd name="connsiteX69" fmla="*/ 3091218 w 3668512"/>
              <a:gd name="connsiteY69" fmla="*/ 2466263 h 2887282"/>
              <a:gd name="connsiteX70" fmla="*/ 3111689 w 3668512"/>
              <a:gd name="connsiteY70" fmla="*/ 2473087 h 2887282"/>
              <a:gd name="connsiteX71" fmla="*/ 3132161 w 3668512"/>
              <a:gd name="connsiteY71" fmla="*/ 2486735 h 2887282"/>
              <a:gd name="connsiteX72" fmla="*/ 3173104 w 3668512"/>
              <a:gd name="connsiteY72" fmla="*/ 2500382 h 2887282"/>
              <a:gd name="connsiteX73" fmla="*/ 3214048 w 3668512"/>
              <a:gd name="connsiteY73" fmla="*/ 2520854 h 2887282"/>
              <a:gd name="connsiteX74" fmla="*/ 3234519 w 3668512"/>
              <a:gd name="connsiteY74" fmla="*/ 2534502 h 2887282"/>
              <a:gd name="connsiteX75" fmla="*/ 3275463 w 3668512"/>
              <a:gd name="connsiteY75" fmla="*/ 2548149 h 2887282"/>
              <a:gd name="connsiteX76" fmla="*/ 3323230 w 3668512"/>
              <a:gd name="connsiteY76" fmla="*/ 2568621 h 2887282"/>
              <a:gd name="connsiteX77" fmla="*/ 3391469 w 3668512"/>
              <a:gd name="connsiteY77" fmla="*/ 2589093 h 2887282"/>
              <a:gd name="connsiteX78" fmla="*/ 3432412 w 3668512"/>
              <a:gd name="connsiteY78" fmla="*/ 2609564 h 2887282"/>
              <a:gd name="connsiteX79" fmla="*/ 3452883 w 3668512"/>
              <a:gd name="connsiteY79" fmla="*/ 2623212 h 2887282"/>
              <a:gd name="connsiteX80" fmla="*/ 3548418 w 3668512"/>
              <a:gd name="connsiteY80" fmla="*/ 2650508 h 2887282"/>
              <a:gd name="connsiteX81" fmla="*/ 3568889 w 3668512"/>
              <a:gd name="connsiteY81" fmla="*/ 2664155 h 2887282"/>
              <a:gd name="connsiteX82" fmla="*/ 3648075 w 3668512"/>
              <a:gd name="connsiteY82" fmla="*/ 2705099 h 2887282"/>
              <a:gd name="connsiteX83" fmla="*/ 3667267 w 3668512"/>
              <a:gd name="connsiteY83" fmla="*/ 2756349 h 2887282"/>
              <a:gd name="connsiteX84" fmla="*/ 3666627 w 3668512"/>
              <a:gd name="connsiteY84" fmla="*/ 2800633 h 2887282"/>
              <a:gd name="connsiteX85" fmla="*/ 3666627 w 3668512"/>
              <a:gd name="connsiteY85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750024 w 3668512"/>
              <a:gd name="connsiteY59" fmla="*/ 2309314 h 2887282"/>
              <a:gd name="connsiteX60" fmla="*/ 2770495 w 3668512"/>
              <a:gd name="connsiteY60" fmla="*/ 2322961 h 2887282"/>
              <a:gd name="connsiteX61" fmla="*/ 2790967 w 3668512"/>
              <a:gd name="connsiteY61" fmla="*/ 2329785 h 2887282"/>
              <a:gd name="connsiteX62" fmla="*/ 2886501 w 3668512"/>
              <a:gd name="connsiteY62" fmla="*/ 2357081 h 2887282"/>
              <a:gd name="connsiteX63" fmla="*/ 2927445 w 3668512"/>
              <a:gd name="connsiteY63" fmla="*/ 2370729 h 2887282"/>
              <a:gd name="connsiteX64" fmla="*/ 2968388 w 3668512"/>
              <a:gd name="connsiteY64" fmla="*/ 2391200 h 2887282"/>
              <a:gd name="connsiteX65" fmla="*/ 3009331 w 3668512"/>
              <a:gd name="connsiteY65" fmla="*/ 2418496 h 2887282"/>
              <a:gd name="connsiteX66" fmla="*/ 3050274 w 3668512"/>
              <a:gd name="connsiteY66" fmla="*/ 2445791 h 2887282"/>
              <a:gd name="connsiteX67" fmla="*/ 3070746 w 3668512"/>
              <a:gd name="connsiteY67" fmla="*/ 2452615 h 2887282"/>
              <a:gd name="connsiteX68" fmla="*/ 3091218 w 3668512"/>
              <a:gd name="connsiteY68" fmla="*/ 2466263 h 2887282"/>
              <a:gd name="connsiteX69" fmla="*/ 3111689 w 3668512"/>
              <a:gd name="connsiteY69" fmla="*/ 2473087 h 2887282"/>
              <a:gd name="connsiteX70" fmla="*/ 3132161 w 3668512"/>
              <a:gd name="connsiteY70" fmla="*/ 2486735 h 2887282"/>
              <a:gd name="connsiteX71" fmla="*/ 3173104 w 3668512"/>
              <a:gd name="connsiteY71" fmla="*/ 2500382 h 2887282"/>
              <a:gd name="connsiteX72" fmla="*/ 3214048 w 3668512"/>
              <a:gd name="connsiteY72" fmla="*/ 2520854 h 2887282"/>
              <a:gd name="connsiteX73" fmla="*/ 3234519 w 3668512"/>
              <a:gd name="connsiteY73" fmla="*/ 2534502 h 2887282"/>
              <a:gd name="connsiteX74" fmla="*/ 3275463 w 3668512"/>
              <a:gd name="connsiteY74" fmla="*/ 2548149 h 2887282"/>
              <a:gd name="connsiteX75" fmla="*/ 3323230 w 3668512"/>
              <a:gd name="connsiteY75" fmla="*/ 2568621 h 2887282"/>
              <a:gd name="connsiteX76" fmla="*/ 3391469 w 3668512"/>
              <a:gd name="connsiteY76" fmla="*/ 2589093 h 2887282"/>
              <a:gd name="connsiteX77" fmla="*/ 3432412 w 3668512"/>
              <a:gd name="connsiteY77" fmla="*/ 2609564 h 2887282"/>
              <a:gd name="connsiteX78" fmla="*/ 3452883 w 3668512"/>
              <a:gd name="connsiteY78" fmla="*/ 2623212 h 2887282"/>
              <a:gd name="connsiteX79" fmla="*/ 3548418 w 3668512"/>
              <a:gd name="connsiteY79" fmla="*/ 2650508 h 2887282"/>
              <a:gd name="connsiteX80" fmla="*/ 3568889 w 3668512"/>
              <a:gd name="connsiteY80" fmla="*/ 2664155 h 2887282"/>
              <a:gd name="connsiteX81" fmla="*/ 3648075 w 3668512"/>
              <a:gd name="connsiteY81" fmla="*/ 2705099 h 2887282"/>
              <a:gd name="connsiteX82" fmla="*/ 3667267 w 3668512"/>
              <a:gd name="connsiteY82" fmla="*/ 2756349 h 2887282"/>
              <a:gd name="connsiteX83" fmla="*/ 3666627 w 3668512"/>
              <a:gd name="connsiteY83" fmla="*/ 2800633 h 2887282"/>
              <a:gd name="connsiteX84" fmla="*/ 3666627 w 3668512"/>
              <a:gd name="connsiteY84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750024 w 3668512"/>
              <a:gd name="connsiteY59" fmla="*/ 2309314 h 2887282"/>
              <a:gd name="connsiteX60" fmla="*/ 2770495 w 3668512"/>
              <a:gd name="connsiteY60" fmla="*/ 2322961 h 2887282"/>
              <a:gd name="connsiteX61" fmla="*/ 2886501 w 3668512"/>
              <a:gd name="connsiteY61" fmla="*/ 2357081 h 2887282"/>
              <a:gd name="connsiteX62" fmla="*/ 2927445 w 3668512"/>
              <a:gd name="connsiteY62" fmla="*/ 2370729 h 2887282"/>
              <a:gd name="connsiteX63" fmla="*/ 2968388 w 3668512"/>
              <a:gd name="connsiteY63" fmla="*/ 2391200 h 2887282"/>
              <a:gd name="connsiteX64" fmla="*/ 3009331 w 3668512"/>
              <a:gd name="connsiteY64" fmla="*/ 2418496 h 2887282"/>
              <a:gd name="connsiteX65" fmla="*/ 3050274 w 3668512"/>
              <a:gd name="connsiteY65" fmla="*/ 2445791 h 2887282"/>
              <a:gd name="connsiteX66" fmla="*/ 3070746 w 3668512"/>
              <a:gd name="connsiteY66" fmla="*/ 2452615 h 2887282"/>
              <a:gd name="connsiteX67" fmla="*/ 3091218 w 3668512"/>
              <a:gd name="connsiteY67" fmla="*/ 2466263 h 2887282"/>
              <a:gd name="connsiteX68" fmla="*/ 3111689 w 3668512"/>
              <a:gd name="connsiteY68" fmla="*/ 2473087 h 2887282"/>
              <a:gd name="connsiteX69" fmla="*/ 3132161 w 3668512"/>
              <a:gd name="connsiteY69" fmla="*/ 2486735 h 2887282"/>
              <a:gd name="connsiteX70" fmla="*/ 3173104 w 3668512"/>
              <a:gd name="connsiteY70" fmla="*/ 2500382 h 2887282"/>
              <a:gd name="connsiteX71" fmla="*/ 3214048 w 3668512"/>
              <a:gd name="connsiteY71" fmla="*/ 2520854 h 2887282"/>
              <a:gd name="connsiteX72" fmla="*/ 3234519 w 3668512"/>
              <a:gd name="connsiteY72" fmla="*/ 2534502 h 2887282"/>
              <a:gd name="connsiteX73" fmla="*/ 3275463 w 3668512"/>
              <a:gd name="connsiteY73" fmla="*/ 2548149 h 2887282"/>
              <a:gd name="connsiteX74" fmla="*/ 3323230 w 3668512"/>
              <a:gd name="connsiteY74" fmla="*/ 2568621 h 2887282"/>
              <a:gd name="connsiteX75" fmla="*/ 3391469 w 3668512"/>
              <a:gd name="connsiteY75" fmla="*/ 2589093 h 2887282"/>
              <a:gd name="connsiteX76" fmla="*/ 3432412 w 3668512"/>
              <a:gd name="connsiteY76" fmla="*/ 2609564 h 2887282"/>
              <a:gd name="connsiteX77" fmla="*/ 3452883 w 3668512"/>
              <a:gd name="connsiteY77" fmla="*/ 2623212 h 2887282"/>
              <a:gd name="connsiteX78" fmla="*/ 3548418 w 3668512"/>
              <a:gd name="connsiteY78" fmla="*/ 2650508 h 2887282"/>
              <a:gd name="connsiteX79" fmla="*/ 3568889 w 3668512"/>
              <a:gd name="connsiteY79" fmla="*/ 2664155 h 2887282"/>
              <a:gd name="connsiteX80" fmla="*/ 3648075 w 3668512"/>
              <a:gd name="connsiteY80" fmla="*/ 2705099 h 2887282"/>
              <a:gd name="connsiteX81" fmla="*/ 3667267 w 3668512"/>
              <a:gd name="connsiteY81" fmla="*/ 2756349 h 2887282"/>
              <a:gd name="connsiteX82" fmla="*/ 3666627 w 3668512"/>
              <a:gd name="connsiteY82" fmla="*/ 2800633 h 2887282"/>
              <a:gd name="connsiteX83" fmla="*/ 3666627 w 3668512"/>
              <a:gd name="connsiteY83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750024 w 3668512"/>
              <a:gd name="connsiteY59" fmla="*/ 2309314 h 2887282"/>
              <a:gd name="connsiteX60" fmla="*/ 2886501 w 3668512"/>
              <a:gd name="connsiteY60" fmla="*/ 2357081 h 2887282"/>
              <a:gd name="connsiteX61" fmla="*/ 2927445 w 3668512"/>
              <a:gd name="connsiteY61" fmla="*/ 2370729 h 2887282"/>
              <a:gd name="connsiteX62" fmla="*/ 2968388 w 3668512"/>
              <a:gd name="connsiteY62" fmla="*/ 2391200 h 2887282"/>
              <a:gd name="connsiteX63" fmla="*/ 3009331 w 3668512"/>
              <a:gd name="connsiteY63" fmla="*/ 2418496 h 2887282"/>
              <a:gd name="connsiteX64" fmla="*/ 3050274 w 3668512"/>
              <a:gd name="connsiteY64" fmla="*/ 2445791 h 2887282"/>
              <a:gd name="connsiteX65" fmla="*/ 3070746 w 3668512"/>
              <a:gd name="connsiteY65" fmla="*/ 2452615 h 2887282"/>
              <a:gd name="connsiteX66" fmla="*/ 3091218 w 3668512"/>
              <a:gd name="connsiteY66" fmla="*/ 2466263 h 2887282"/>
              <a:gd name="connsiteX67" fmla="*/ 3111689 w 3668512"/>
              <a:gd name="connsiteY67" fmla="*/ 2473087 h 2887282"/>
              <a:gd name="connsiteX68" fmla="*/ 3132161 w 3668512"/>
              <a:gd name="connsiteY68" fmla="*/ 2486735 h 2887282"/>
              <a:gd name="connsiteX69" fmla="*/ 3173104 w 3668512"/>
              <a:gd name="connsiteY69" fmla="*/ 2500382 h 2887282"/>
              <a:gd name="connsiteX70" fmla="*/ 3214048 w 3668512"/>
              <a:gd name="connsiteY70" fmla="*/ 2520854 h 2887282"/>
              <a:gd name="connsiteX71" fmla="*/ 3234519 w 3668512"/>
              <a:gd name="connsiteY71" fmla="*/ 2534502 h 2887282"/>
              <a:gd name="connsiteX72" fmla="*/ 3275463 w 3668512"/>
              <a:gd name="connsiteY72" fmla="*/ 2548149 h 2887282"/>
              <a:gd name="connsiteX73" fmla="*/ 3323230 w 3668512"/>
              <a:gd name="connsiteY73" fmla="*/ 2568621 h 2887282"/>
              <a:gd name="connsiteX74" fmla="*/ 3391469 w 3668512"/>
              <a:gd name="connsiteY74" fmla="*/ 2589093 h 2887282"/>
              <a:gd name="connsiteX75" fmla="*/ 3432412 w 3668512"/>
              <a:gd name="connsiteY75" fmla="*/ 2609564 h 2887282"/>
              <a:gd name="connsiteX76" fmla="*/ 3452883 w 3668512"/>
              <a:gd name="connsiteY76" fmla="*/ 2623212 h 2887282"/>
              <a:gd name="connsiteX77" fmla="*/ 3548418 w 3668512"/>
              <a:gd name="connsiteY77" fmla="*/ 2650508 h 2887282"/>
              <a:gd name="connsiteX78" fmla="*/ 3568889 w 3668512"/>
              <a:gd name="connsiteY78" fmla="*/ 2664155 h 2887282"/>
              <a:gd name="connsiteX79" fmla="*/ 3648075 w 3668512"/>
              <a:gd name="connsiteY79" fmla="*/ 2705099 h 2887282"/>
              <a:gd name="connsiteX80" fmla="*/ 3667267 w 3668512"/>
              <a:gd name="connsiteY80" fmla="*/ 2756349 h 2887282"/>
              <a:gd name="connsiteX81" fmla="*/ 3666627 w 3668512"/>
              <a:gd name="connsiteY81" fmla="*/ 2800633 h 2887282"/>
              <a:gd name="connsiteX82" fmla="*/ 3666627 w 3668512"/>
              <a:gd name="connsiteY82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886501 w 3668512"/>
              <a:gd name="connsiteY59" fmla="*/ 2357081 h 2887282"/>
              <a:gd name="connsiteX60" fmla="*/ 2927445 w 3668512"/>
              <a:gd name="connsiteY60" fmla="*/ 2370729 h 2887282"/>
              <a:gd name="connsiteX61" fmla="*/ 2968388 w 3668512"/>
              <a:gd name="connsiteY61" fmla="*/ 2391200 h 2887282"/>
              <a:gd name="connsiteX62" fmla="*/ 3009331 w 3668512"/>
              <a:gd name="connsiteY62" fmla="*/ 2418496 h 2887282"/>
              <a:gd name="connsiteX63" fmla="*/ 3050274 w 3668512"/>
              <a:gd name="connsiteY63" fmla="*/ 2445791 h 2887282"/>
              <a:gd name="connsiteX64" fmla="*/ 3070746 w 3668512"/>
              <a:gd name="connsiteY64" fmla="*/ 2452615 h 2887282"/>
              <a:gd name="connsiteX65" fmla="*/ 3091218 w 3668512"/>
              <a:gd name="connsiteY65" fmla="*/ 2466263 h 2887282"/>
              <a:gd name="connsiteX66" fmla="*/ 3111689 w 3668512"/>
              <a:gd name="connsiteY66" fmla="*/ 2473087 h 2887282"/>
              <a:gd name="connsiteX67" fmla="*/ 3132161 w 3668512"/>
              <a:gd name="connsiteY67" fmla="*/ 2486735 h 2887282"/>
              <a:gd name="connsiteX68" fmla="*/ 3173104 w 3668512"/>
              <a:gd name="connsiteY68" fmla="*/ 2500382 h 2887282"/>
              <a:gd name="connsiteX69" fmla="*/ 3214048 w 3668512"/>
              <a:gd name="connsiteY69" fmla="*/ 2520854 h 2887282"/>
              <a:gd name="connsiteX70" fmla="*/ 3234519 w 3668512"/>
              <a:gd name="connsiteY70" fmla="*/ 2534502 h 2887282"/>
              <a:gd name="connsiteX71" fmla="*/ 3275463 w 3668512"/>
              <a:gd name="connsiteY71" fmla="*/ 2548149 h 2887282"/>
              <a:gd name="connsiteX72" fmla="*/ 3323230 w 3668512"/>
              <a:gd name="connsiteY72" fmla="*/ 2568621 h 2887282"/>
              <a:gd name="connsiteX73" fmla="*/ 3391469 w 3668512"/>
              <a:gd name="connsiteY73" fmla="*/ 2589093 h 2887282"/>
              <a:gd name="connsiteX74" fmla="*/ 3432412 w 3668512"/>
              <a:gd name="connsiteY74" fmla="*/ 2609564 h 2887282"/>
              <a:gd name="connsiteX75" fmla="*/ 3452883 w 3668512"/>
              <a:gd name="connsiteY75" fmla="*/ 2623212 h 2887282"/>
              <a:gd name="connsiteX76" fmla="*/ 3548418 w 3668512"/>
              <a:gd name="connsiteY76" fmla="*/ 2650508 h 2887282"/>
              <a:gd name="connsiteX77" fmla="*/ 3568889 w 3668512"/>
              <a:gd name="connsiteY77" fmla="*/ 2664155 h 2887282"/>
              <a:gd name="connsiteX78" fmla="*/ 3648075 w 3668512"/>
              <a:gd name="connsiteY78" fmla="*/ 2705099 h 2887282"/>
              <a:gd name="connsiteX79" fmla="*/ 3667267 w 3668512"/>
              <a:gd name="connsiteY79" fmla="*/ 2756349 h 2887282"/>
              <a:gd name="connsiteX80" fmla="*/ 3666627 w 3668512"/>
              <a:gd name="connsiteY80" fmla="*/ 2800633 h 2887282"/>
              <a:gd name="connsiteX81" fmla="*/ 3666627 w 3668512"/>
              <a:gd name="connsiteY81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886501 w 3668512"/>
              <a:gd name="connsiteY59" fmla="*/ 2357081 h 2887282"/>
              <a:gd name="connsiteX60" fmla="*/ 2927445 w 3668512"/>
              <a:gd name="connsiteY60" fmla="*/ 2370729 h 2887282"/>
              <a:gd name="connsiteX61" fmla="*/ 3009331 w 3668512"/>
              <a:gd name="connsiteY61" fmla="*/ 2418496 h 2887282"/>
              <a:gd name="connsiteX62" fmla="*/ 3050274 w 3668512"/>
              <a:gd name="connsiteY62" fmla="*/ 2445791 h 2887282"/>
              <a:gd name="connsiteX63" fmla="*/ 3070746 w 3668512"/>
              <a:gd name="connsiteY63" fmla="*/ 2452615 h 2887282"/>
              <a:gd name="connsiteX64" fmla="*/ 3091218 w 3668512"/>
              <a:gd name="connsiteY64" fmla="*/ 2466263 h 2887282"/>
              <a:gd name="connsiteX65" fmla="*/ 3111689 w 3668512"/>
              <a:gd name="connsiteY65" fmla="*/ 2473087 h 2887282"/>
              <a:gd name="connsiteX66" fmla="*/ 3132161 w 3668512"/>
              <a:gd name="connsiteY66" fmla="*/ 2486735 h 2887282"/>
              <a:gd name="connsiteX67" fmla="*/ 3173104 w 3668512"/>
              <a:gd name="connsiteY67" fmla="*/ 2500382 h 2887282"/>
              <a:gd name="connsiteX68" fmla="*/ 3214048 w 3668512"/>
              <a:gd name="connsiteY68" fmla="*/ 2520854 h 2887282"/>
              <a:gd name="connsiteX69" fmla="*/ 3234519 w 3668512"/>
              <a:gd name="connsiteY69" fmla="*/ 2534502 h 2887282"/>
              <a:gd name="connsiteX70" fmla="*/ 3275463 w 3668512"/>
              <a:gd name="connsiteY70" fmla="*/ 2548149 h 2887282"/>
              <a:gd name="connsiteX71" fmla="*/ 3323230 w 3668512"/>
              <a:gd name="connsiteY71" fmla="*/ 2568621 h 2887282"/>
              <a:gd name="connsiteX72" fmla="*/ 3391469 w 3668512"/>
              <a:gd name="connsiteY72" fmla="*/ 2589093 h 2887282"/>
              <a:gd name="connsiteX73" fmla="*/ 3432412 w 3668512"/>
              <a:gd name="connsiteY73" fmla="*/ 2609564 h 2887282"/>
              <a:gd name="connsiteX74" fmla="*/ 3452883 w 3668512"/>
              <a:gd name="connsiteY74" fmla="*/ 2623212 h 2887282"/>
              <a:gd name="connsiteX75" fmla="*/ 3548418 w 3668512"/>
              <a:gd name="connsiteY75" fmla="*/ 2650508 h 2887282"/>
              <a:gd name="connsiteX76" fmla="*/ 3568889 w 3668512"/>
              <a:gd name="connsiteY76" fmla="*/ 2664155 h 2887282"/>
              <a:gd name="connsiteX77" fmla="*/ 3648075 w 3668512"/>
              <a:gd name="connsiteY77" fmla="*/ 2705099 h 2887282"/>
              <a:gd name="connsiteX78" fmla="*/ 3667267 w 3668512"/>
              <a:gd name="connsiteY78" fmla="*/ 2756349 h 2887282"/>
              <a:gd name="connsiteX79" fmla="*/ 3666627 w 3668512"/>
              <a:gd name="connsiteY79" fmla="*/ 2800633 h 2887282"/>
              <a:gd name="connsiteX80" fmla="*/ 3666627 w 3668512"/>
              <a:gd name="connsiteY80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886501 w 3668512"/>
              <a:gd name="connsiteY59" fmla="*/ 2357081 h 2887282"/>
              <a:gd name="connsiteX60" fmla="*/ 3009331 w 3668512"/>
              <a:gd name="connsiteY60" fmla="*/ 2418496 h 2887282"/>
              <a:gd name="connsiteX61" fmla="*/ 3050274 w 3668512"/>
              <a:gd name="connsiteY61" fmla="*/ 2445791 h 2887282"/>
              <a:gd name="connsiteX62" fmla="*/ 3070746 w 3668512"/>
              <a:gd name="connsiteY62" fmla="*/ 2452615 h 2887282"/>
              <a:gd name="connsiteX63" fmla="*/ 3091218 w 3668512"/>
              <a:gd name="connsiteY63" fmla="*/ 2466263 h 2887282"/>
              <a:gd name="connsiteX64" fmla="*/ 3111689 w 3668512"/>
              <a:gd name="connsiteY64" fmla="*/ 2473087 h 2887282"/>
              <a:gd name="connsiteX65" fmla="*/ 3132161 w 3668512"/>
              <a:gd name="connsiteY65" fmla="*/ 2486735 h 2887282"/>
              <a:gd name="connsiteX66" fmla="*/ 3173104 w 3668512"/>
              <a:gd name="connsiteY66" fmla="*/ 2500382 h 2887282"/>
              <a:gd name="connsiteX67" fmla="*/ 3214048 w 3668512"/>
              <a:gd name="connsiteY67" fmla="*/ 2520854 h 2887282"/>
              <a:gd name="connsiteX68" fmla="*/ 3234519 w 3668512"/>
              <a:gd name="connsiteY68" fmla="*/ 2534502 h 2887282"/>
              <a:gd name="connsiteX69" fmla="*/ 3275463 w 3668512"/>
              <a:gd name="connsiteY69" fmla="*/ 2548149 h 2887282"/>
              <a:gd name="connsiteX70" fmla="*/ 3323230 w 3668512"/>
              <a:gd name="connsiteY70" fmla="*/ 2568621 h 2887282"/>
              <a:gd name="connsiteX71" fmla="*/ 3391469 w 3668512"/>
              <a:gd name="connsiteY71" fmla="*/ 2589093 h 2887282"/>
              <a:gd name="connsiteX72" fmla="*/ 3432412 w 3668512"/>
              <a:gd name="connsiteY72" fmla="*/ 2609564 h 2887282"/>
              <a:gd name="connsiteX73" fmla="*/ 3452883 w 3668512"/>
              <a:gd name="connsiteY73" fmla="*/ 2623212 h 2887282"/>
              <a:gd name="connsiteX74" fmla="*/ 3548418 w 3668512"/>
              <a:gd name="connsiteY74" fmla="*/ 2650508 h 2887282"/>
              <a:gd name="connsiteX75" fmla="*/ 3568889 w 3668512"/>
              <a:gd name="connsiteY75" fmla="*/ 2664155 h 2887282"/>
              <a:gd name="connsiteX76" fmla="*/ 3648075 w 3668512"/>
              <a:gd name="connsiteY76" fmla="*/ 2705099 h 2887282"/>
              <a:gd name="connsiteX77" fmla="*/ 3667267 w 3668512"/>
              <a:gd name="connsiteY77" fmla="*/ 2756349 h 2887282"/>
              <a:gd name="connsiteX78" fmla="*/ 3666627 w 3668512"/>
              <a:gd name="connsiteY78" fmla="*/ 2800633 h 2887282"/>
              <a:gd name="connsiteX79" fmla="*/ 3666627 w 3668512"/>
              <a:gd name="connsiteY79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886501 w 3668512"/>
              <a:gd name="connsiteY59" fmla="*/ 2357081 h 2887282"/>
              <a:gd name="connsiteX60" fmla="*/ 3009331 w 3668512"/>
              <a:gd name="connsiteY60" fmla="*/ 2418496 h 2887282"/>
              <a:gd name="connsiteX61" fmla="*/ 3050274 w 3668512"/>
              <a:gd name="connsiteY61" fmla="*/ 2445791 h 2887282"/>
              <a:gd name="connsiteX62" fmla="*/ 3070746 w 3668512"/>
              <a:gd name="connsiteY62" fmla="*/ 2452615 h 2887282"/>
              <a:gd name="connsiteX63" fmla="*/ 3091218 w 3668512"/>
              <a:gd name="connsiteY63" fmla="*/ 2466263 h 2887282"/>
              <a:gd name="connsiteX64" fmla="*/ 3132161 w 3668512"/>
              <a:gd name="connsiteY64" fmla="*/ 2486735 h 2887282"/>
              <a:gd name="connsiteX65" fmla="*/ 3173104 w 3668512"/>
              <a:gd name="connsiteY65" fmla="*/ 2500382 h 2887282"/>
              <a:gd name="connsiteX66" fmla="*/ 3214048 w 3668512"/>
              <a:gd name="connsiteY66" fmla="*/ 2520854 h 2887282"/>
              <a:gd name="connsiteX67" fmla="*/ 3234519 w 3668512"/>
              <a:gd name="connsiteY67" fmla="*/ 2534502 h 2887282"/>
              <a:gd name="connsiteX68" fmla="*/ 3275463 w 3668512"/>
              <a:gd name="connsiteY68" fmla="*/ 2548149 h 2887282"/>
              <a:gd name="connsiteX69" fmla="*/ 3323230 w 3668512"/>
              <a:gd name="connsiteY69" fmla="*/ 2568621 h 2887282"/>
              <a:gd name="connsiteX70" fmla="*/ 3391469 w 3668512"/>
              <a:gd name="connsiteY70" fmla="*/ 2589093 h 2887282"/>
              <a:gd name="connsiteX71" fmla="*/ 3432412 w 3668512"/>
              <a:gd name="connsiteY71" fmla="*/ 2609564 h 2887282"/>
              <a:gd name="connsiteX72" fmla="*/ 3452883 w 3668512"/>
              <a:gd name="connsiteY72" fmla="*/ 2623212 h 2887282"/>
              <a:gd name="connsiteX73" fmla="*/ 3548418 w 3668512"/>
              <a:gd name="connsiteY73" fmla="*/ 2650508 h 2887282"/>
              <a:gd name="connsiteX74" fmla="*/ 3568889 w 3668512"/>
              <a:gd name="connsiteY74" fmla="*/ 2664155 h 2887282"/>
              <a:gd name="connsiteX75" fmla="*/ 3648075 w 3668512"/>
              <a:gd name="connsiteY75" fmla="*/ 2705099 h 2887282"/>
              <a:gd name="connsiteX76" fmla="*/ 3667267 w 3668512"/>
              <a:gd name="connsiteY76" fmla="*/ 2756349 h 2887282"/>
              <a:gd name="connsiteX77" fmla="*/ 3666627 w 3668512"/>
              <a:gd name="connsiteY77" fmla="*/ 2800633 h 2887282"/>
              <a:gd name="connsiteX78" fmla="*/ 3666627 w 3668512"/>
              <a:gd name="connsiteY78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886501 w 3668512"/>
              <a:gd name="connsiteY59" fmla="*/ 2357081 h 2887282"/>
              <a:gd name="connsiteX60" fmla="*/ 3009331 w 3668512"/>
              <a:gd name="connsiteY60" fmla="*/ 2418496 h 2887282"/>
              <a:gd name="connsiteX61" fmla="*/ 3050274 w 3668512"/>
              <a:gd name="connsiteY61" fmla="*/ 2445791 h 2887282"/>
              <a:gd name="connsiteX62" fmla="*/ 3070746 w 3668512"/>
              <a:gd name="connsiteY62" fmla="*/ 2452615 h 2887282"/>
              <a:gd name="connsiteX63" fmla="*/ 3132161 w 3668512"/>
              <a:gd name="connsiteY63" fmla="*/ 2486735 h 2887282"/>
              <a:gd name="connsiteX64" fmla="*/ 3173104 w 3668512"/>
              <a:gd name="connsiteY64" fmla="*/ 2500382 h 2887282"/>
              <a:gd name="connsiteX65" fmla="*/ 3214048 w 3668512"/>
              <a:gd name="connsiteY65" fmla="*/ 2520854 h 2887282"/>
              <a:gd name="connsiteX66" fmla="*/ 3234519 w 3668512"/>
              <a:gd name="connsiteY66" fmla="*/ 2534502 h 2887282"/>
              <a:gd name="connsiteX67" fmla="*/ 3275463 w 3668512"/>
              <a:gd name="connsiteY67" fmla="*/ 2548149 h 2887282"/>
              <a:gd name="connsiteX68" fmla="*/ 3323230 w 3668512"/>
              <a:gd name="connsiteY68" fmla="*/ 2568621 h 2887282"/>
              <a:gd name="connsiteX69" fmla="*/ 3391469 w 3668512"/>
              <a:gd name="connsiteY69" fmla="*/ 2589093 h 2887282"/>
              <a:gd name="connsiteX70" fmla="*/ 3432412 w 3668512"/>
              <a:gd name="connsiteY70" fmla="*/ 2609564 h 2887282"/>
              <a:gd name="connsiteX71" fmla="*/ 3452883 w 3668512"/>
              <a:gd name="connsiteY71" fmla="*/ 2623212 h 2887282"/>
              <a:gd name="connsiteX72" fmla="*/ 3548418 w 3668512"/>
              <a:gd name="connsiteY72" fmla="*/ 2650508 h 2887282"/>
              <a:gd name="connsiteX73" fmla="*/ 3568889 w 3668512"/>
              <a:gd name="connsiteY73" fmla="*/ 2664155 h 2887282"/>
              <a:gd name="connsiteX74" fmla="*/ 3648075 w 3668512"/>
              <a:gd name="connsiteY74" fmla="*/ 2705099 h 2887282"/>
              <a:gd name="connsiteX75" fmla="*/ 3667267 w 3668512"/>
              <a:gd name="connsiteY75" fmla="*/ 2756349 h 2887282"/>
              <a:gd name="connsiteX76" fmla="*/ 3666627 w 3668512"/>
              <a:gd name="connsiteY76" fmla="*/ 2800633 h 2887282"/>
              <a:gd name="connsiteX77" fmla="*/ 3666627 w 3668512"/>
              <a:gd name="connsiteY77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58704 w 3668512"/>
              <a:gd name="connsiteY52" fmla="*/ 2015887 h 2887282"/>
              <a:gd name="connsiteX53" fmla="*/ 2299648 w 3668512"/>
              <a:gd name="connsiteY53" fmla="*/ 2043182 h 2887282"/>
              <a:gd name="connsiteX54" fmla="*/ 2449773 w 3668512"/>
              <a:gd name="connsiteY54" fmla="*/ 2118245 h 2887282"/>
              <a:gd name="connsiteX55" fmla="*/ 2524836 w 3668512"/>
              <a:gd name="connsiteY55" fmla="*/ 2159188 h 2887282"/>
              <a:gd name="connsiteX56" fmla="*/ 2620370 w 3668512"/>
              <a:gd name="connsiteY56" fmla="*/ 2234251 h 2887282"/>
              <a:gd name="connsiteX57" fmla="*/ 2709080 w 3668512"/>
              <a:gd name="connsiteY57" fmla="*/ 2282018 h 2887282"/>
              <a:gd name="connsiteX58" fmla="*/ 2886501 w 3668512"/>
              <a:gd name="connsiteY58" fmla="*/ 2357081 h 2887282"/>
              <a:gd name="connsiteX59" fmla="*/ 3009331 w 3668512"/>
              <a:gd name="connsiteY59" fmla="*/ 2418496 h 2887282"/>
              <a:gd name="connsiteX60" fmla="*/ 3050274 w 3668512"/>
              <a:gd name="connsiteY60" fmla="*/ 2445791 h 2887282"/>
              <a:gd name="connsiteX61" fmla="*/ 3070746 w 3668512"/>
              <a:gd name="connsiteY61" fmla="*/ 2452615 h 2887282"/>
              <a:gd name="connsiteX62" fmla="*/ 3132161 w 3668512"/>
              <a:gd name="connsiteY62" fmla="*/ 2486735 h 2887282"/>
              <a:gd name="connsiteX63" fmla="*/ 3173104 w 3668512"/>
              <a:gd name="connsiteY63" fmla="*/ 2500382 h 2887282"/>
              <a:gd name="connsiteX64" fmla="*/ 3214048 w 3668512"/>
              <a:gd name="connsiteY64" fmla="*/ 2520854 h 2887282"/>
              <a:gd name="connsiteX65" fmla="*/ 3234519 w 3668512"/>
              <a:gd name="connsiteY65" fmla="*/ 2534502 h 2887282"/>
              <a:gd name="connsiteX66" fmla="*/ 3275463 w 3668512"/>
              <a:gd name="connsiteY66" fmla="*/ 2548149 h 2887282"/>
              <a:gd name="connsiteX67" fmla="*/ 3323230 w 3668512"/>
              <a:gd name="connsiteY67" fmla="*/ 2568621 h 2887282"/>
              <a:gd name="connsiteX68" fmla="*/ 3391469 w 3668512"/>
              <a:gd name="connsiteY68" fmla="*/ 2589093 h 2887282"/>
              <a:gd name="connsiteX69" fmla="*/ 3432412 w 3668512"/>
              <a:gd name="connsiteY69" fmla="*/ 2609564 h 2887282"/>
              <a:gd name="connsiteX70" fmla="*/ 3452883 w 3668512"/>
              <a:gd name="connsiteY70" fmla="*/ 2623212 h 2887282"/>
              <a:gd name="connsiteX71" fmla="*/ 3548418 w 3668512"/>
              <a:gd name="connsiteY71" fmla="*/ 2650508 h 2887282"/>
              <a:gd name="connsiteX72" fmla="*/ 3568889 w 3668512"/>
              <a:gd name="connsiteY72" fmla="*/ 2664155 h 2887282"/>
              <a:gd name="connsiteX73" fmla="*/ 3648075 w 3668512"/>
              <a:gd name="connsiteY73" fmla="*/ 2705099 h 2887282"/>
              <a:gd name="connsiteX74" fmla="*/ 3667267 w 3668512"/>
              <a:gd name="connsiteY74" fmla="*/ 2756349 h 2887282"/>
              <a:gd name="connsiteX75" fmla="*/ 3666627 w 3668512"/>
              <a:gd name="connsiteY75" fmla="*/ 2800633 h 2887282"/>
              <a:gd name="connsiteX76" fmla="*/ 3666627 w 3668512"/>
              <a:gd name="connsiteY76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90466 w 3668512"/>
              <a:gd name="connsiteY49" fmla="*/ 1954472 h 2887282"/>
              <a:gd name="connsiteX50" fmla="*/ 2217761 w 3668512"/>
              <a:gd name="connsiteY50" fmla="*/ 1981767 h 2887282"/>
              <a:gd name="connsiteX51" fmla="*/ 2258704 w 3668512"/>
              <a:gd name="connsiteY51" fmla="*/ 2015887 h 2887282"/>
              <a:gd name="connsiteX52" fmla="*/ 2299648 w 3668512"/>
              <a:gd name="connsiteY52" fmla="*/ 2043182 h 2887282"/>
              <a:gd name="connsiteX53" fmla="*/ 2449773 w 3668512"/>
              <a:gd name="connsiteY53" fmla="*/ 2118245 h 2887282"/>
              <a:gd name="connsiteX54" fmla="*/ 2524836 w 3668512"/>
              <a:gd name="connsiteY54" fmla="*/ 2159188 h 2887282"/>
              <a:gd name="connsiteX55" fmla="*/ 2620370 w 3668512"/>
              <a:gd name="connsiteY55" fmla="*/ 2234251 h 2887282"/>
              <a:gd name="connsiteX56" fmla="*/ 2709080 w 3668512"/>
              <a:gd name="connsiteY56" fmla="*/ 2282018 h 2887282"/>
              <a:gd name="connsiteX57" fmla="*/ 2886501 w 3668512"/>
              <a:gd name="connsiteY57" fmla="*/ 2357081 h 2887282"/>
              <a:gd name="connsiteX58" fmla="*/ 3009331 w 3668512"/>
              <a:gd name="connsiteY58" fmla="*/ 2418496 h 2887282"/>
              <a:gd name="connsiteX59" fmla="*/ 3050274 w 3668512"/>
              <a:gd name="connsiteY59" fmla="*/ 2445791 h 2887282"/>
              <a:gd name="connsiteX60" fmla="*/ 3070746 w 3668512"/>
              <a:gd name="connsiteY60" fmla="*/ 2452615 h 2887282"/>
              <a:gd name="connsiteX61" fmla="*/ 3132161 w 3668512"/>
              <a:gd name="connsiteY61" fmla="*/ 2486735 h 2887282"/>
              <a:gd name="connsiteX62" fmla="*/ 3173104 w 3668512"/>
              <a:gd name="connsiteY62" fmla="*/ 2500382 h 2887282"/>
              <a:gd name="connsiteX63" fmla="*/ 3214048 w 3668512"/>
              <a:gd name="connsiteY63" fmla="*/ 2520854 h 2887282"/>
              <a:gd name="connsiteX64" fmla="*/ 3234519 w 3668512"/>
              <a:gd name="connsiteY64" fmla="*/ 2534502 h 2887282"/>
              <a:gd name="connsiteX65" fmla="*/ 3275463 w 3668512"/>
              <a:gd name="connsiteY65" fmla="*/ 2548149 h 2887282"/>
              <a:gd name="connsiteX66" fmla="*/ 3323230 w 3668512"/>
              <a:gd name="connsiteY66" fmla="*/ 2568621 h 2887282"/>
              <a:gd name="connsiteX67" fmla="*/ 3391469 w 3668512"/>
              <a:gd name="connsiteY67" fmla="*/ 2589093 h 2887282"/>
              <a:gd name="connsiteX68" fmla="*/ 3432412 w 3668512"/>
              <a:gd name="connsiteY68" fmla="*/ 2609564 h 2887282"/>
              <a:gd name="connsiteX69" fmla="*/ 3452883 w 3668512"/>
              <a:gd name="connsiteY69" fmla="*/ 2623212 h 2887282"/>
              <a:gd name="connsiteX70" fmla="*/ 3548418 w 3668512"/>
              <a:gd name="connsiteY70" fmla="*/ 2650508 h 2887282"/>
              <a:gd name="connsiteX71" fmla="*/ 3568889 w 3668512"/>
              <a:gd name="connsiteY71" fmla="*/ 2664155 h 2887282"/>
              <a:gd name="connsiteX72" fmla="*/ 3648075 w 3668512"/>
              <a:gd name="connsiteY72" fmla="*/ 2705099 h 2887282"/>
              <a:gd name="connsiteX73" fmla="*/ 3667267 w 3668512"/>
              <a:gd name="connsiteY73" fmla="*/ 2756349 h 2887282"/>
              <a:gd name="connsiteX74" fmla="*/ 3666627 w 3668512"/>
              <a:gd name="connsiteY74" fmla="*/ 2800633 h 2887282"/>
              <a:gd name="connsiteX75" fmla="*/ 3666627 w 3668512"/>
              <a:gd name="connsiteY75" fmla="*/ 2887282 h 2887282"/>
              <a:gd name="connsiteX0" fmla="*/ 0 w 3668512"/>
              <a:gd name="connsiteY0" fmla="*/ 9666 h 2872210"/>
              <a:gd name="connsiteX1" fmla="*/ 388961 w 3668512"/>
              <a:gd name="connsiteY1" fmla="*/ 9666 h 2872210"/>
              <a:gd name="connsiteX2" fmla="*/ 443552 w 3668512"/>
              <a:gd name="connsiteY2" fmla="*/ 23314 h 2872210"/>
              <a:gd name="connsiteX3" fmla="*/ 484495 w 3668512"/>
              <a:gd name="connsiteY3" fmla="*/ 50609 h 2872210"/>
              <a:gd name="connsiteX4" fmla="*/ 532263 w 3668512"/>
              <a:gd name="connsiteY4" fmla="*/ 98376 h 2872210"/>
              <a:gd name="connsiteX5" fmla="*/ 545910 w 3668512"/>
              <a:gd name="connsiteY5" fmla="*/ 139320 h 2872210"/>
              <a:gd name="connsiteX6" fmla="*/ 655092 w 3668512"/>
              <a:gd name="connsiteY6" fmla="*/ 371332 h 2872210"/>
              <a:gd name="connsiteX7" fmla="*/ 723331 w 3668512"/>
              <a:gd name="connsiteY7" fmla="*/ 480514 h 2872210"/>
              <a:gd name="connsiteX8" fmla="*/ 736979 w 3668512"/>
              <a:gd name="connsiteY8" fmla="*/ 500985 h 2872210"/>
              <a:gd name="connsiteX9" fmla="*/ 757451 w 3668512"/>
              <a:gd name="connsiteY9" fmla="*/ 541929 h 2872210"/>
              <a:gd name="connsiteX10" fmla="*/ 771098 w 3668512"/>
              <a:gd name="connsiteY10" fmla="*/ 569224 h 2872210"/>
              <a:gd name="connsiteX11" fmla="*/ 812042 w 3668512"/>
              <a:gd name="connsiteY11" fmla="*/ 603343 h 2872210"/>
              <a:gd name="connsiteX12" fmla="*/ 859809 w 3668512"/>
              <a:gd name="connsiteY12" fmla="*/ 664758 h 2872210"/>
              <a:gd name="connsiteX13" fmla="*/ 873457 w 3668512"/>
              <a:gd name="connsiteY13" fmla="*/ 692054 h 2872210"/>
              <a:gd name="connsiteX14" fmla="*/ 914400 w 3668512"/>
              <a:gd name="connsiteY14" fmla="*/ 732997 h 2872210"/>
              <a:gd name="connsiteX15" fmla="*/ 948519 w 3668512"/>
              <a:gd name="connsiteY15" fmla="*/ 760293 h 2872210"/>
              <a:gd name="connsiteX16" fmla="*/ 975815 w 3668512"/>
              <a:gd name="connsiteY16" fmla="*/ 801236 h 2872210"/>
              <a:gd name="connsiteX17" fmla="*/ 1003110 w 3668512"/>
              <a:gd name="connsiteY17" fmla="*/ 842179 h 2872210"/>
              <a:gd name="connsiteX18" fmla="*/ 1016758 w 3668512"/>
              <a:gd name="connsiteY18" fmla="*/ 862651 h 2872210"/>
              <a:gd name="connsiteX19" fmla="*/ 1030406 w 3668512"/>
              <a:gd name="connsiteY19" fmla="*/ 883123 h 2872210"/>
              <a:gd name="connsiteX20" fmla="*/ 1050877 w 3668512"/>
              <a:gd name="connsiteY20" fmla="*/ 903594 h 2872210"/>
              <a:gd name="connsiteX21" fmla="*/ 1078173 w 3668512"/>
              <a:gd name="connsiteY21" fmla="*/ 944537 h 2872210"/>
              <a:gd name="connsiteX22" fmla="*/ 1105469 w 3668512"/>
              <a:gd name="connsiteY22" fmla="*/ 985481 h 2872210"/>
              <a:gd name="connsiteX23" fmla="*/ 1132764 w 3668512"/>
              <a:gd name="connsiteY23" fmla="*/ 1026424 h 2872210"/>
              <a:gd name="connsiteX24" fmla="*/ 1153236 w 3668512"/>
              <a:gd name="connsiteY24" fmla="*/ 1040072 h 2872210"/>
              <a:gd name="connsiteX25" fmla="*/ 1160060 w 3668512"/>
              <a:gd name="connsiteY25" fmla="*/ 1060543 h 2872210"/>
              <a:gd name="connsiteX26" fmla="*/ 1187355 w 3668512"/>
              <a:gd name="connsiteY26" fmla="*/ 1101487 h 2872210"/>
              <a:gd name="connsiteX27" fmla="*/ 1255594 w 3668512"/>
              <a:gd name="connsiteY27" fmla="*/ 1183373 h 2872210"/>
              <a:gd name="connsiteX28" fmla="*/ 1269242 w 3668512"/>
              <a:gd name="connsiteY28" fmla="*/ 1203845 h 2872210"/>
              <a:gd name="connsiteX29" fmla="*/ 1310185 w 3668512"/>
              <a:gd name="connsiteY29" fmla="*/ 1231140 h 2872210"/>
              <a:gd name="connsiteX30" fmla="*/ 1330657 w 3668512"/>
              <a:gd name="connsiteY30" fmla="*/ 1244788 h 2872210"/>
              <a:gd name="connsiteX31" fmla="*/ 1371600 w 3668512"/>
              <a:gd name="connsiteY31" fmla="*/ 1278908 h 2872210"/>
              <a:gd name="connsiteX32" fmla="*/ 1385248 w 3668512"/>
              <a:gd name="connsiteY32" fmla="*/ 1299379 h 2872210"/>
              <a:gd name="connsiteX33" fmla="*/ 1405719 w 3668512"/>
              <a:gd name="connsiteY33" fmla="*/ 1313027 h 2872210"/>
              <a:gd name="connsiteX34" fmla="*/ 1521725 w 3668512"/>
              <a:gd name="connsiteY34" fmla="*/ 1429033 h 2872210"/>
              <a:gd name="connsiteX35" fmla="*/ 1542197 w 3668512"/>
              <a:gd name="connsiteY35" fmla="*/ 1449505 h 2872210"/>
              <a:gd name="connsiteX36" fmla="*/ 1617260 w 3668512"/>
              <a:gd name="connsiteY36" fmla="*/ 1510920 h 2872210"/>
              <a:gd name="connsiteX37" fmla="*/ 1671851 w 3668512"/>
              <a:gd name="connsiteY37" fmla="*/ 1565511 h 2872210"/>
              <a:gd name="connsiteX38" fmla="*/ 1746913 w 3668512"/>
              <a:gd name="connsiteY38" fmla="*/ 1633749 h 2872210"/>
              <a:gd name="connsiteX39" fmla="*/ 1767385 w 3668512"/>
              <a:gd name="connsiteY39" fmla="*/ 1647397 h 2872210"/>
              <a:gd name="connsiteX40" fmla="*/ 1787857 w 3668512"/>
              <a:gd name="connsiteY40" fmla="*/ 1667869 h 2872210"/>
              <a:gd name="connsiteX41" fmla="*/ 1808328 w 3668512"/>
              <a:gd name="connsiteY41" fmla="*/ 1674693 h 2872210"/>
              <a:gd name="connsiteX42" fmla="*/ 1849271 w 3668512"/>
              <a:gd name="connsiteY42" fmla="*/ 1701988 h 2872210"/>
              <a:gd name="connsiteX43" fmla="*/ 1890215 w 3668512"/>
              <a:gd name="connsiteY43" fmla="*/ 1736108 h 2872210"/>
              <a:gd name="connsiteX44" fmla="*/ 1965277 w 3668512"/>
              <a:gd name="connsiteY44" fmla="*/ 1804346 h 2872210"/>
              <a:gd name="connsiteX45" fmla="*/ 2006221 w 3668512"/>
              <a:gd name="connsiteY45" fmla="*/ 1831642 h 2872210"/>
              <a:gd name="connsiteX46" fmla="*/ 2074460 w 3668512"/>
              <a:gd name="connsiteY46" fmla="*/ 1872585 h 2872210"/>
              <a:gd name="connsiteX47" fmla="*/ 2115403 w 3668512"/>
              <a:gd name="connsiteY47" fmla="*/ 1899881 h 2872210"/>
              <a:gd name="connsiteX48" fmla="*/ 2135874 w 3668512"/>
              <a:gd name="connsiteY48" fmla="*/ 1913529 h 2872210"/>
              <a:gd name="connsiteX49" fmla="*/ 2190466 w 3668512"/>
              <a:gd name="connsiteY49" fmla="*/ 1954472 h 2872210"/>
              <a:gd name="connsiteX50" fmla="*/ 2217761 w 3668512"/>
              <a:gd name="connsiteY50" fmla="*/ 1981767 h 2872210"/>
              <a:gd name="connsiteX51" fmla="*/ 2258704 w 3668512"/>
              <a:gd name="connsiteY51" fmla="*/ 2015887 h 2872210"/>
              <a:gd name="connsiteX52" fmla="*/ 2299648 w 3668512"/>
              <a:gd name="connsiteY52" fmla="*/ 2043182 h 2872210"/>
              <a:gd name="connsiteX53" fmla="*/ 2449773 w 3668512"/>
              <a:gd name="connsiteY53" fmla="*/ 2118245 h 2872210"/>
              <a:gd name="connsiteX54" fmla="*/ 2524836 w 3668512"/>
              <a:gd name="connsiteY54" fmla="*/ 2159188 h 2872210"/>
              <a:gd name="connsiteX55" fmla="*/ 2620370 w 3668512"/>
              <a:gd name="connsiteY55" fmla="*/ 2234251 h 2872210"/>
              <a:gd name="connsiteX56" fmla="*/ 2709080 w 3668512"/>
              <a:gd name="connsiteY56" fmla="*/ 2282018 h 2872210"/>
              <a:gd name="connsiteX57" fmla="*/ 2886501 w 3668512"/>
              <a:gd name="connsiteY57" fmla="*/ 2357081 h 2872210"/>
              <a:gd name="connsiteX58" fmla="*/ 3009331 w 3668512"/>
              <a:gd name="connsiteY58" fmla="*/ 2418496 h 2872210"/>
              <a:gd name="connsiteX59" fmla="*/ 3050274 w 3668512"/>
              <a:gd name="connsiteY59" fmla="*/ 2445791 h 2872210"/>
              <a:gd name="connsiteX60" fmla="*/ 3070746 w 3668512"/>
              <a:gd name="connsiteY60" fmla="*/ 2452615 h 2872210"/>
              <a:gd name="connsiteX61" fmla="*/ 3132161 w 3668512"/>
              <a:gd name="connsiteY61" fmla="*/ 2486735 h 2872210"/>
              <a:gd name="connsiteX62" fmla="*/ 3173104 w 3668512"/>
              <a:gd name="connsiteY62" fmla="*/ 2500382 h 2872210"/>
              <a:gd name="connsiteX63" fmla="*/ 3214048 w 3668512"/>
              <a:gd name="connsiteY63" fmla="*/ 2520854 h 2872210"/>
              <a:gd name="connsiteX64" fmla="*/ 3234519 w 3668512"/>
              <a:gd name="connsiteY64" fmla="*/ 2534502 h 2872210"/>
              <a:gd name="connsiteX65" fmla="*/ 3275463 w 3668512"/>
              <a:gd name="connsiteY65" fmla="*/ 2548149 h 2872210"/>
              <a:gd name="connsiteX66" fmla="*/ 3323230 w 3668512"/>
              <a:gd name="connsiteY66" fmla="*/ 2568621 h 2872210"/>
              <a:gd name="connsiteX67" fmla="*/ 3391469 w 3668512"/>
              <a:gd name="connsiteY67" fmla="*/ 2589093 h 2872210"/>
              <a:gd name="connsiteX68" fmla="*/ 3432412 w 3668512"/>
              <a:gd name="connsiteY68" fmla="*/ 2609564 h 2872210"/>
              <a:gd name="connsiteX69" fmla="*/ 3452883 w 3668512"/>
              <a:gd name="connsiteY69" fmla="*/ 2623212 h 2872210"/>
              <a:gd name="connsiteX70" fmla="*/ 3548418 w 3668512"/>
              <a:gd name="connsiteY70" fmla="*/ 2650508 h 2872210"/>
              <a:gd name="connsiteX71" fmla="*/ 3568889 w 3668512"/>
              <a:gd name="connsiteY71" fmla="*/ 2664155 h 2872210"/>
              <a:gd name="connsiteX72" fmla="*/ 3648075 w 3668512"/>
              <a:gd name="connsiteY72" fmla="*/ 2705099 h 2872210"/>
              <a:gd name="connsiteX73" fmla="*/ 3667267 w 3668512"/>
              <a:gd name="connsiteY73" fmla="*/ 2756349 h 2872210"/>
              <a:gd name="connsiteX74" fmla="*/ 3666627 w 3668512"/>
              <a:gd name="connsiteY74" fmla="*/ 2800633 h 2872210"/>
              <a:gd name="connsiteX75" fmla="*/ 3666627 w 3668512"/>
              <a:gd name="connsiteY75" fmla="*/ 2872210 h 287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668512" h="2872210">
                <a:moveTo>
                  <a:pt x="0" y="9666"/>
                </a:moveTo>
                <a:cubicBezTo>
                  <a:pt x="171019" y="-4586"/>
                  <a:pt x="102713" y="-1784"/>
                  <a:pt x="388961" y="9666"/>
                </a:cubicBezTo>
                <a:cubicBezTo>
                  <a:pt x="395480" y="9927"/>
                  <a:pt x="433569" y="17768"/>
                  <a:pt x="443552" y="23314"/>
                </a:cubicBezTo>
                <a:cubicBezTo>
                  <a:pt x="457890" y="31280"/>
                  <a:pt x="469710" y="38099"/>
                  <a:pt x="484495" y="50609"/>
                </a:cubicBezTo>
                <a:cubicBezTo>
                  <a:pt x="499280" y="63119"/>
                  <a:pt x="522027" y="83591"/>
                  <a:pt x="532263" y="98376"/>
                </a:cubicBezTo>
                <a:cubicBezTo>
                  <a:pt x="542499" y="113161"/>
                  <a:pt x="525439" y="93827"/>
                  <a:pt x="545910" y="139320"/>
                </a:cubicBezTo>
                <a:cubicBezTo>
                  <a:pt x="566381" y="184813"/>
                  <a:pt x="625522" y="314466"/>
                  <a:pt x="655092" y="371332"/>
                </a:cubicBezTo>
                <a:cubicBezTo>
                  <a:pt x="684662" y="428198"/>
                  <a:pt x="709683" y="458905"/>
                  <a:pt x="723331" y="480514"/>
                </a:cubicBezTo>
                <a:cubicBezTo>
                  <a:pt x="736979" y="502123"/>
                  <a:pt x="732430" y="494161"/>
                  <a:pt x="736979" y="500985"/>
                </a:cubicBezTo>
                <a:cubicBezTo>
                  <a:pt x="749491" y="538521"/>
                  <a:pt x="736285" y="504888"/>
                  <a:pt x="757451" y="541929"/>
                </a:cubicBezTo>
                <a:cubicBezTo>
                  <a:pt x="762498" y="550761"/>
                  <a:pt x="765186" y="560947"/>
                  <a:pt x="771098" y="569224"/>
                </a:cubicBezTo>
                <a:cubicBezTo>
                  <a:pt x="783040" y="585943"/>
                  <a:pt x="795717" y="592460"/>
                  <a:pt x="812042" y="603343"/>
                </a:cubicBezTo>
                <a:cubicBezTo>
                  <a:pt x="844690" y="652317"/>
                  <a:pt x="827738" y="632689"/>
                  <a:pt x="859809" y="664758"/>
                </a:cubicBezTo>
                <a:cubicBezTo>
                  <a:pt x="864358" y="673857"/>
                  <a:pt x="861400" y="676983"/>
                  <a:pt x="873457" y="692054"/>
                </a:cubicBezTo>
                <a:cubicBezTo>
                  <a:pt x="885514" y="707125"/>
                  <a:pt x="903694" y="716938"/>
                  <a:pt x="914400" y="732997"/>
                </a:cubicBezTo>
                <a:cubicBezTo>
                  <a:pt x="932038" y="759454"/>
                  <a:pt x="920267" y="750875"/>
                  <a:pt x="948519" y="760293"/>
                </a:cubicBezTo>
                <a:cubicBezTo>
                  <a:pt x="961570" y="799444"/>
                  <a:pt x="945997" y="762898"/>
                  <a:pt x="975815" y="801236"/>
                </a:cubicBezTo>
                <a:cubicBezTo>
                  <a:pt x="985885" y="814183"/>
                  <a:pt x="994012" y="828531"/>
                  <a:pt x="1003110" y="842179"/>
                </a:cubicBezTo>
                <a:lnTo>
                  <a:pt x="1016758" y="862651"/>
                </a:lnTo>
                <a:cubicBezTo>
                  <a:pt x="1021307" y="869475"/>
                  <a:pt x="1024607" y="877324"/>
                  <a:pt x="1030406" y="883123"/>
                </a:cubicBezTo>
                <a:cubicBezTo>
                  <a:pt x="1037230" y="889947"/>
                  <a:pt x="1044952" y="895977"/>
                  <a:pt x="1050877" y="903594"/>
                </a:cubicBezTo>
                <a:cubicBezTo>
                  <a:pt x="1060947" y="916541"/>
                  <a:pt x="1069074" y="930889"/>
                  <a:pt x="1078173" y="944537"/>
                </a:cubicBezTo>
                <a:lnTo>
                  <a:pt x="1105469" y="985481"/>
                </a:lnTo>
                <a:cubicBezTo>
                  <a:pt x="1105470" y="985483"/>
                  <a:pt x="1132763" y="1026423"/>
                  <a:pt x="1132764" y="1026424"/>
                </a:cubicBezTo>
                <a:lnTo>
                  <a:pt x="1153236" y="1040072"/>
                </a:lnTo>
                <a:cubicBezTo>
                  <a:pt x="1155511" y="1046896"/>
                  <a:pt x="1156567" y="1054255"/>
                  <a:pt x="1160060" y="1060543"/>
                </a:cubicBezTo>
                <a:cubicBezTo>
                  <a:pt x="1168026" y="1074882"/>
                  <a:pt x="1171433" y="1081015"/>
                  <a:pt x="1187355" y="1101487"/>
                </a:cubicBezTo>
                <a:cubicBezTo>
                  <a:pt x="1203277" y="1121959"/>
                  <a:pt x="1241946" y="1166313"/>
                  <a:pt x="1255594" y="1183373"/>
                </a:cubicBezTo>
                <a:cubicBezTo>
                  <a:pt x="1260143" y="1190197"/>
                  <a:pt x="1263070" y="1198444"/>
                  <a:pt x="1269242" y="1203845"/>
                </a:cubicBezTo>
                <a:cubicBezTo>
                  <a:pt x="1281586" y="1214646"/>
                  <a:pt x="1296537" y="1222042"/>
                  <a:pt x="1310185" y="1231140"/>
                </a:cubicBezTo>
                <a:cubicBezTo>
                  <a:pt x="1317009" y="1235689"/>
                  <a:pt x="1324858" y="1238989"/>
                  <a:pt x="1330657" y="1244788"/>
                </a:cubicBezTo>
                <a:cubicBezTo>
                  <a:pt x="1356927" y="1271059"/>
                  <a:pt x="1343098" y="1259907"/>
                  <a:pt x="1371600" y="1278908"/>
                </a:cubicBezTo>
                <a:cubicBezTo>
                  <a:pt x="1376149" y="1285732"/>
                  <a:pt x="1379449" y="1293580"/>
                  <a:pt x="1385248" y="1299379"/>
                </a:cubicBezTo>
                <a:cubicBezTo>
                  <a:pt x="1391047" y="1305178"/>
                  <a:pt x="1382973" y="1291418"/>
                  <a:pt x="1405719" y="1313027"/>
                </a:cubicBezTo>
                <a:cubicBezTo>
                  <a:pt x="1428465" y="1334636"/>
                  <a:pt x="1498979" y="1406287"/>
                  <a:pt x="1521725" y="1429033"/>
                </a:cubicBezTo>
                <a:cubicBezTo>
                  <a:pt x="1544471" y="1451779"/>
                  <a:pt x="1526275" y="1435857"/>
                  <a:pt x="1542197" y="1449505"/>
                </a:cubicBezTo>
                <a:cubicBezTo>
                  <a:pt x="1558120" y="1463153"/>
                  <a:pt x="1595651" y="1491586"/>
                  <a:pt x="1617260" y="1510920"/>
                </a:cubicBezTo>
                <a:cubicBezTo>
                  <a:pt x="1638869" y="1530254"/>
                  <a:pt x="1650242" y="1545040"/>
                  <a:pt x="1671851" y="1565511"/>
                </a:cubicBezTo>
                <a:cubicBezTo>
                  <a:pt x="1693460" y="1585982"/>
                  <a:pt x="1730991" y="1620101"/>
                  <a:pt x="1746913" y="1633749"/>
                </a:cubicBezTo>
                <a:cubicBezTo>
                  <a:pt x="1762835" y="1647397"/>
                  <a:pt x="1761586" y="1641598"/>
                  <a:pt x="1767385" y="1647397"/>
                </a:cubicBezTo>
                <a:cubicBezTo>
                  <a:pt x="1774209" y="1654221"/>
                  <a:pt x="1779827" y="1662516"/>
                  <a:pt x="1787857" y="1667869"/>
                </a:cubicBezTo>
                <a:cubicBezTo>
                  <a:pt x="1793842" y="1671859"/>
                  <a:pt x="1802040" y="1671200"/>
                  <a:pt x="1808328" y="1674693"/>
                </a:cubicBezTo>
                <a:cubicBezTo>
                  <a:pt x="1822666" y="1682659"/>
                  <a:pt x="1835623" y="1692890"/>
                  <a:pt x="1849271" y="1701988"/>
                </a:cubicBezTo>
                <a:cubicBezTo>
                  <a:pt x="1900099" y="1735873"/>
                  <a:pt x="1870881" y="1719048"/>
                  <a:pt x="1890215" y="1736108"/>
                </a:cubicBezTo>
                <a:cubicBezTo>
                  <a:pt x="1909549" y="1753168"/>
                  <a:pt x="1945943" y="1788424"/>
                  <a:pt x="1965277" y="1804346"/>
                </a:cubicBezTo>
                <a:cubicBezTo>
                  <a:pt x="1978925" y="1813445"/>
                  <a:pt x="1991550" y="1824306"/>
                  <a:pt x="2006221" y="1831642"/>
                </a:cubicBezTo>
                <a:cubicBezTo>
                  <a:pt x="2048183" y="1852624"/>
                  <a:pt x="2025058" y="1839650"/>
                  <a:pt x="2074460" y="1872585"/>
                </a:cubicBezTo>
                <a:lnTo>
                  <a:pt x="2115403" y="1899881"/>
                </a:lnTo>
                <a:cubicBezTo>
                  <a:pt x="2122227" y="1904430"/>
                  <a:pt x="2123364" y="1904431"/>
                  <a:pt x="2135874" y="1913529"/>
                </a:cubicBezTo>
                <a:cubicBezTo>
                  <a:pt x="2148384" y="1922627"/>
                  <a:pt x="2176818" y="1943099"/>
                  <a:pt x="2190466" y="1954472"/>
                </a:cubicBezTo>
                <a:cubicBezTo>
                  <a:pt x="2204114" y="1965845"/>
                  <a:pt x="2206388" y="1971531"/>
                  <a:pt x="2217761" y="1981767"/>
                </a:cubicBezTo>
                <a:cubicBezTo>
                  <a:pt x="2229134" y="1992003"/>
                  <a:pt x="2245056" y="2005651"/>
                  <a:pt x="2258704" y="2015887"/>
                </a:cubicBezTo>
                <a:cubicBezTo>
                  <a:pt x="2272352" y="2026123"/>
                  <a:pt x="2263672" y="2031190"/>
                  <a:pt x="2299648" y="2043182"/>
                </a:cubicBezTo>
                <a:cubicBezTo>
                  <a:pt x="2331493" y="2060242"/>
                  <a:pt x="2412242" y="2098911"/>
                  <a:pt x="2449773" y="2118245"/>
                </a:cubicBezTo>
                <a:cubicBezTo>
                  <a:pt x="2487304" y="2137579"/>
                  <a:pt x="2496403" y="2139854"/>
                  <a:pt x="2524836" y="2159188"/>
                </a:cubicBezTo>
                <a:cubicBezTo>
                  <a:pt x="2553269" y="2178522"/>
                  <a:pt x="2589663" y="2213779"/>
                  <a:pt x="2620370" y="2234251"/>
                </a:cubicBezTo>
                <a:cubicBezTo>
                  <a:pt x="2651077" y="2254723"/>
                  <a:pt x="2687471" y="2269508"/>
                  <a:pt x="2709080" y="2282018"/>
                </a:cubicBezTo>
                <a:cubicBezTo>
                  <a:pt x="2753435" y="2302490"/>
                  <a:pt x="2836459" y="2334335"/>
                  <a:pt x="2886501" y="2357081"/>
                </a:cubicBezTo>
                <a:cubicBezTo>
                  <a:pt x="2936543" y="2379827"/>
                  <a:pt x="2982036" y="2403711"/>
                  <a:pt x="3009331" y="2418496"/>
                </a:cubicBezTo>
                <a:cubicBezTo>
                  <a:pt x="3036626" y="2433281"/>
                  <a:pt x="3034713" y="2440604"/>
                  <a:pt x="3050274" y="2445791"/>
                </a:cubicBezTo>
                <a:cubicBezTo>
                  <a:pt x="3057098" y="2448066"/>
                  <a:pt x="3057098" y="2445791"/>
                  <a:pt x="3070746" y="2452615"/>
                </a:cubicBezTo>
                <a:cubicBezTo>
                  <a:pt x="3084394" y="2459439"/>
                  <a:pt x="3115101" y="2478774"/>
                  <a:pt x="3132161" y="2486735"/>
                </a:cubicBezTo>
                <a:cubicBezTo>
                  <a:pt x="3149221" y="2494696"/>
                  <a:pt x="3161134" y="2492402"/>
                  <a:pt x="3173104" y="2500382"/>
                </a:cubicBezTo>
                <a:cubicBezTo>
                  <a:pt x="3199561" y="2518020"/>
                  <a:pt x="3185795" y="2511436"/>
                  <a:pt x="3214048" y="2520854"/>
                </a:cubicBezTo>
                <a:cubicBezTo>
                  <a:pt x="3220872" y="2525403"/>
                  <a:pt x="3227025" y="2531171"/>
                  <a:pt x="3234519" y="2534502"/>
                </a:cubicBezTo>
                <a:cubicBezTo>
                  <a:pt x="3247665" y="2540345"/>
                  <a:pt x="3275463" y="2548149"/>
                  <a:pt x="3275463" y="2548149"/>
                </a:cubicBezTo>
                <a:cubicBezTo>
                  <a:pt x="3307941" y="2569802"/>
                  <a:pt x="3283171" y="2556603"/>
                  <a:pt x="3323230" y="2568621"/>
                </a:cubicBezTo>
                <a:cubicBezTo>
                  <a:pt x="3406298" y="2593542"/>
                  <a:pt x="3328554" y="2573364"/>
                  <a:pt x="3391469" y="2589093"/>
                </a:cubicBezTo>
                <a:cubicBezTo>
                  <a:pt x="3450144" y="2628208"/>
                  <a:pt x="3375901" y="2581308"/>
                  <a:pt x="3432412" y="2609564"/>
                </a:cubicBezTo>
                <a:cubicBezTo>
                  <a:pt x="3439747" y="2613232"/>
                  <a:pt x="3445176" y="2620409"/>
                  <a:pt x="3452883" y="2623212"/>
                </a:cubicBezTo>
                <a:cubicBezTo>
                  <a:pt x="3462894" y="2626852"/>
                  <a:pt x="3534576" y="2641280"/>
                  <a:pt x="3548418" y="2650508"/>
                </a:cubicBezTo>
                <a:cubicBezTo>
                  <a:pt x="3555242" y="2655057"/>
                  <a:pt x="3552280" y="2655057"/>
                  <a:pt x="3568889" y="2664155"/>
                </a:cubicBezTo>
                <a:cubicBezTo>
                  <a:pt x="3585498" y="2673253"/>
                  <a:pt x="3631679" y="2689733"/>
                  <a:pt x="3648075" y="2705099"/>
                </a:cubicBezTo>
                <a:cubicBezTo>
                  <a:pt x="3664471" y="2720465"/>
                  <a:pt x="3664175" y="2740427"/>
                  <a:pt x="3667267" y="2756349"/>
                </a:cubicBezTo>
                <a:cubicBezTo>
                  <a:pt x="3670359" y="2772271"/>
                  <a:pt x="3666734" y="2781323"/>
                  <a:pt x="3666627" y="2800633"/>
                </a:cubicBezTo>
                <a:cubicBezTo>
                  <a:pt x="3666520" y="2819943"/>
                  <a:pt x="3666627" y="2844914"/>
                  <a:pt x="3666627" y="2872210"/>
                </a:cubicBezTo>
              </a:path>
            </a:pathLst>
          </a:custGeom>
          <a:noFill/>
          <a:ln w="8572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pic>
        <p:nvPicPr>
          <p:cNvPr id="6147" name="Picture 3" descr="C:\Users\emilbjo\Documents\Spara (Arkiv)\Journal\2011 - Transactions on Signal Processing 5\Presentation\tup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610" y="4219593"/>
            <a:ext cx="3672408" cy="45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emilbjo\Documents\NOW-book\Tutorial\PIMRC 2013\Section 1-3 Slides\function-definition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1" r="43139" b="40712"/>
          <a:stretch/>
        </p:blipFill>
        <p:spPr bwMode="auto">
          <a:xfrm>
            <a:off x="4730643" y="3900727"/>
            <a:ext cx="453312" cy="35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/>
          <p:cNvCxnSpPr/>
          <p:nvPr/>
        </p:nvCxnSpPr>
        <p:spPr bwMode="auto">
          <a:xfrm>
            <a:off x="5502414" y="4931965"/>
            <a:ext cx="2291764" cy="2160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Slide Number Placeholder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8470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Find Optimal Solution to Detailed Version of (1):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295275" lvl="1" indent="0">
              <a:spcAft>
                <a:spcPts val="600"/>
              </a:spcAft>
              <a:buNone/>
            </a:pPr>
            <a:r>
              <a:rPr lang="en-US" dirty="0" smtClean="0"/>
              <a:t>For monotonic increasing system utility function   :</a:t>
            </a:r>
          </a:p>
          <a:p>
            <a:pPr marL="549275" lvl="2" indent="-4762">
              <a:spcAft>
                <a:spcPts val="200"/>
              </a:spcAft>
              <a:buNone/>
            </a:pPr>
            <a:r>
              <a:rPr lang="en-US" sz="2000" dirty="0"/>
              <a:t>Sum performance:</a:t>
            </a:r>
          </a:p>
          <a:p>
            <a:pPr marL="549275" lvl="2" indent="-4762">
              <a:spcAft>
                <a:spcPts val="200"/>
              </a:spcAft>
              <a:buNone/>
            </a:pPr>
            <a:r>
              <a:rPr lang="en-US" sz="2000" dirty="0"/>
              <a:t>Proportional fairness:</a:t>
            </a:r>
          </a:p>
          <a:p>
            <a:pPr marL="549275" lvl="2" indent="-4762">
              <a:spcAft>
                <a:spcPts val="200"/>
              </a:spcAft>
              <a:buNone/>
            </a:pPr>
            <a:r>
              <a:rPr lang="en-US" sz="2000" dirty="0" smtClean="0"/>
              <a:t>Max-min </a:t>
            </a:r>
            <a:r>
              <a:rPr lang="en-US" sz="2000" dirty="0"/>
              <a:t>fairness: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Equivalent to Search in Performance </a:t>
            </a:r>
            <a:r>
              <a:rPr lang="en-US" dirty="0"/>
              <a:t>R</a:t>
            </a:r>
            <a:r>
              <a:rPr lang="en-US" dirty="0" smtClean="0"/>
              <a:t>egion: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11</a:t>
            </a:fld>
            <a:endParaRPr lang="sv-SE" dirty="0"/>
          </a:p>
        </p:txBody>
      </p:sp>
      <p:pic>
        <p:nvPicPr>
          <p:cNvPr id="7170" name="Picture 2" descr="C:\Users\emilbjo\Documents\Spara (Arkiv)\Journal\2011 - Transactions on Signal Processing 5\Presentation\optimization-proble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522" y="1696678"/>
            <a:ext cx="6552728" cy="201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emilbjo\Documents\Presentationer\NOW-book\function-definitio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31" b="29958"/>
          <a:stretch/>
        </p:blipFill>
        <p:spPr bwMode="auto">
          <a:xfrm>
            <a:off x="7218114" y="3901178"/>
            <a:ext cx="252530" cy="35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milbjo\Documents\Spara (Arkiv)\Journal\2011 - Transactions on Signal Processing 5\Presentation\f-exampl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20" y="4114010"/>
            <a:ext cx="50101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milbjo\Documents\Spara (Arkiv)\Journal\2011 - Transactions on Signal Processing 5\Presentation\rate-space-formulati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053" y="6404546"/>
            <a:ext cx="2102957" cy="68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9"/>
          <p:cNvSpPr txBox="1">
            <a:spLocks/>
          </p:cNvSpPr>
          <p:nvPr/>
        </p:nvSpPr>
        <p:spPr bwMode="auto">
          <a:xfrm>
            <a:off x="9361041" y="2504231"/>
            <a:ext cx="593377" cy="396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 smtClean="0">
                <a:latin typeface="+mn-lt"/>
              </a:rPr>
              <a:t>(2)</a:t>
            </a:r>
            <a:endParaRPr lang="en-US" sz="2000" kern="0" baseline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347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Special Case:</a:t>
            </a: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Fairness-Profile Optimization</a:t>
            </a:r>
            <a:endParaRPr lang="en-US" sz="38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5142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Fairness-Profile Optimization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5760640"/>
          </a:xfrm>
        </p:spPr>
        <p:txBody>
          <a:bodyPr/>
          <a:lstStyle/>
          <a:p>
            <a:r>
              <a:rPr lang="en-US" dirty="0" smtClean="0"/>
              <a:t>Consider Special Case of (2):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295275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Called: Fairness-profile optimization</a:t>
            </a:r>
            <a:endParaRPr lang="en-US" dirty="0"/>
          </a:p>
          <a:p>
            <a:pPr lvl="1"/>
            <a:r>
              <a:rPr lang="en-US" dirty="0" smtClean="0"/>
              <a:t>Generalization of max-min fairness</a:t>
            </a:r>
          </a:p>
          <a:p>
            <a:endParaRPr lang="en-US" dirty="0"/>
          </a:p>
          <a:p>
            <a:r>
              <a:rPr lang="en-US" dirty="0" smtClean="0"/>
              <a:t>Simple Geometric </a:t>
            </a:r>
            <a:r>
              <a:rPr lang="en-US" dirty="0"/>
              <a:t>I</a:t>
            </a:r>
            <a:r>
              <a:rPr lang="en-US" dirty="0" smtClean="0"/>
              <a:t>nterpretation</a:t>
            </a:r>
          </a:p>
          <a:p>
            <a:pPr lvl="1"/>
            <a:r>
              <a:rPr lang="en-US" dirty="0" smtClean="0"/>
              <a:t>Can we search on the line?</a:t>
            </a:r>
          </a:p>
          <a:p>
            <a:pPr lvl="1"/>
            <a:r>
              <a:rPr lang="en-US" dirty="0"/>
              <a:t>Region is unknown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13</a:t>
            </a:fld>
            <a:endParaRPr lang="sv-SE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6326706" y="1538052"/>
            <a:ext cx="1035424" cy="5491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9"/>
              <p:cNvSpPr txBox="1">
                <a:spLocks/>
              </p:cNvSpPr>
              <p:nvPr/>
            </p:nvSpPr>
            <p:spPr bwMode="auto">
              <a:xfrm>
                <a:off x="7020092" y="1142008"/>
                <a:ext cx="2880320" cy="792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indent="-204788" algn="ctr" defTabSz="1042988">
                  <a:spcBef>
                    <a:spcPct val="20000"/>
                  </a:spcBef>
                  <a:buClr>
                    <a:schemeClr val="accent2"/>
                  </a:buClr>
                </a:pPr>
                <a:r>
                  <a:rPr lang="en-US" sz="2000" kern="0" dirty="0" smtClean="0">
                    <a:latin typeface="+mn-lt"/>
                  </a:rPr>
                  <a:t>Minimal performance of User </a:t>
                </a:r>
                <a14:m>
                  <m:oMath xmlns:m="http://schemas.openxmlformats.org/officeDocument/2006/math">
                    <m:r>
                      <a:rPr lang="en-US" sz="2000" i="1" kern="0" dirty="0" smtClean="0">
                        <a:latin typeface="Cambria Math"/>
                      </a:rPr>
                      <m:t>𝑘</m:t>
                    </m:r>
                  </m:oMath>
                </a14:m>
                <a:endParaRPr lang="en-US" sz="2000" kern="0" baseline="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9" name="Content Placeholder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0092" y="1142008"/>
                <a:ext cx="2880320" cy="792088"/>
              </a:xfrm>
              <a:prstGeom prst="rect">
                <a:avLst/>
              </a:prstGeom>
              <a:blipFill rotWithShape="1">
                <a:blip r:embed="rId2"/>
                <a:stretch>
                  <a:fillRect l="-4025" t="-3846" r="-3178" b="-230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 bwMode="auto">
          <a:xfrm flipH="1" flipV="1">
            <a:off x="5644055" y="2727434"/>
            <a:ext cx="1440151" cy="1823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9"/>
              <p:cNvSpPr txBox="1">
                <a:spLocks/>
              </p:cNvSpPr>
              <p:nvPr/>
            </p:nvSpPr>
            <p:spPr bwMode="auto">
              <a:xfrm>
                <a:off x="6940190" y="2338508"/>
                <a:ext cx="3171219" cy="15767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indent="-204788" algn="ctr" defTabSz="1042988">
                  <a:spcBef>
                    <a:spcPct val="20000"/>
                  </a:spcBef>
                  <a:buClr>
                    <a:schemeClr val="accent2"/>
                  </a:buClr>
                </a:pPr>
                <a:r>
                  <a:rPr lang="en-US" sz="2000" kern="0" dirty="0" smtClean="0">
                    <a:latin typeface="+mn-lt"/>
                  </a:rPr>
                  <a:t>Fairness-profile</a:t>
                </a:r>
              </a:p>
              <a:p>
                <a:pPr indent="-204788" algn="ctr" defTabSz="1042988">
                  <a:spcBef>
                    <a:spcPct val="20000"/>
                  </a:spcBef>
                  <a:buClr>
                    <a:schemeClr val="accent2"/>
                  </a:buClr>
                </a:pPr>
                <a:r>
                  <a:rPr lang="en-US" sz="2000" kern="0" baseline="0" dirty="0" smtClean="0">
                    <a:latin typeface="+mn-lt"/>
                  </a:rPr>
                  <a:t>(Portion to User </a:t>
                </a:r>
                <a14:m>
                  <m:oMath xmlns:m="http://schemas.openxmlformats.org/officeDocument/2006/math">
                    <m:r>
                      <a:rPr lang="en-US" sz="2000" i="1" kern="0" baseline="0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000" kern="0" baseline="0" dirty="0" smtClean="0"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11" name="Content Placeholder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40190" y="2338508"/>
                <a:ext cx="3171219" cy="1576766"/>
              </a:xfrm>
              <a:prstGeom prst="rect">
                <a:avLst/>
              </a:prstGeom>
              <a:blipFill rotWithShape="1">
                <a:blip r:embed="rId3"/>
                <a:stretch>
                  <a:fillRect t="-19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5" name="Picture 3" descr="C:\Users\emilbjo\Documents\Spara (Arkiv)\Journal\2011 - Transactions on Signal Processing 5\Presentation\profi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206" y="2982056"/>
            <a:ext cx="2686146" cy="10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milbjo\Documents\Spara (Arkiv)\Journal\2011 - Transactions on Signal Processing 5\Presentation\geometric-interpretati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994" y="4379245"/>
            <a:ext cx="4392488" cy="271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emilbjo\Documents\Spara (Arkiv)\Journal\2011 - Transactions on Signal Processing 5\Presentation\fpo-functi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28" y="1934096"/>
            <a:ext cx="3999906" cy="9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6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14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Fairness-Profile </a:t>
            </a:r>
            <a:r>
              <a:rPr lang="en-US" dirty="0" smtClean="0"/>
              <a:t>Optimization (2)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5832648"/>
          </a:xfrm>
        </p:spPr>
        <p:txBody>
          <a:bodyPr/>
          <a:lstStyle/>
          <a:p>
            <a:r>
              <a:rPr lang="en-US" dirty="0" smtClean="0"/>
              <a:t>How to Check if a Point on the Line is Feasible?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295275" lvl="1" indent="0">
              <a:buNone/>
            </a:pPr>
            <a:r>
              <a:rPr lang="en-US" dirty="0" smtClean="0"/>
              <a:t>Proof: Based on S-lemma in robust optimization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809402" y="2051645"/>
            <a:ext cx="8928992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sz="2000" b="1" dirty="0" smtClean="0"/>
              <a:t> Theorem 1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2000" dirty="0" smtClean="0"/>
              <a:t>A point                                  is in the region if and only if </a:t>
            </a:r>
            <a:br>
              <a:rPr lang="en-US" sz="2000" dirty="0" smtClean="0"/>
            </a:br>
            <a:r>
              <a:rPr lang="en-US" sz="2000" dirty="0" smtClean="0"/>
              <a:t>the following convex feasibility problem is feasible: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377354" y="1907629"/>
            <a:ext cx="9793088" cy="4176464"/>
          </a:xfrm>
          <a:prstGeom prst="roundRect">
            <a:avLst>
              <a:gd name="adj" fmla="val 1098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</p:txBody>
      </p:sp>
      <p:pic>
        <p:nvPicPr>
          <p:cNvPr id="9218" name="Picture 2" descr="C:\Users\emilbjo\Documents\Spara (Arkiv)\Journal\2011 - Transactions on Signal Processing 5\Presentation\opt-problem-th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256" y="3346574"/>
            <a:ext cx="7964090" cy="32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milbjo\Documents\Spara (Arkiv)\Journal\2011 - Transactions on Signal Processing 5\Presentation\tuple-gamma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06" y="2497341"/>
            <a:ext cx="2736304" cy="39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49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Fairness-Profile </a:t>
            </a:r>
            <a:r>
              <a:rPr lang="en-US" dirty="0" smtClean="0"/>
              <a:t>Optimization (3)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Simple Line-Search: Bisection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Line-search: Linear convergence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Sub-problem: Feasibility check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Works for any number of user</a:t>
            </a:r>
            <a:endParaRPr lang="en-US" dirty="0"/>
          </a:p>
          <a:p>
            <a:endParaRPr lang="sv-SE" dirty="0"/>
          </a:p>
        </p:txBody>
      </p:sp>
      <p:pic>
        <p:nvPicPr>
          <p:cNvPr id="7" name="Picture 2" descr="C:\Users\emilbjo\Documents\Presentationer\2012-10 Supelec\region_examples_convex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2" y="3131765"/>
            <a:ext cx="4948035" cy="391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 bwMode="auto">
          <a:xfrm rot="5400000" flipH="1" flipV="1">
            <a:off x="570019" y="3622647"/>
            <a:ext cx="3251736" cy="32499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diamond" w="med" len="med"/>
            <a:tailEnd type="diamond" w="med" len="med"/>
          </a:ln>
          <a:effectLst/>
        </p:spPr>
      </p:cxnSp>
      <p:sp>
        <p:nvSpPr>
          <p:cNvPr id="9" name="Rounded Rectangle 8"/>
          <p:cNvSpPr/>
          <p:nvPr/>
        </p:nvSpPr>
        <p:spPr bwMode="auto">
          <a:xfrm>
            <a:off x="5937839" y="1451586"/>
            <a:ext cx="4392488" cy="378809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lang="en-US" sz="2000" b="1" dirty="0" smtClean="0">
                <a:latin typeface="+mj-lt"/>
              </a:rPr>
              <a:t>Bisection Algorithm</a:t>
            </a:r>
          </a:p>
          <a:p>
            <a:pPr marL="457200" marR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rabicPeriod"/>
              <a:tabLst/>
            </a:pPr>
            <a:r>
              <a:rPr lang="en-US" sz="2000" dirty="0" smtClean="0">
                <a:latin typeface="+mj-lt"/>
              </a:rPr>
              <a:t>Find start interval</a:t>
            </a:r>
          </a:p>
          <a:p>
            <a:pPr marL="457200" marR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rabicPeriod"/>
              <a:tabLst/>
            </a:pPr>
            <a:r>
              <a:rPr lang="en-US" sz="2000" dirty="0" smtClean="0">
                <a:latin typeface="+mj-lt"/>
              </a:rPr>
              <a:t>Check feasibility of midpoint using Theorem 1</a:t>
            </a:r>
          </a:p>
          <a:p>
            <a:pPr marL="457200" marR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lang="en-US" sz="2000" dirty="0" smtClean="0">
                <a:latin typeface="+mj-lt"/>
              </a:rPr>
              <a:t>If feasible:</a:t>
            </a:r>
          </a:p>
          <a:p>
            <a:pPr marL="914400" lvl="1" indent="-457200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        Remove lower half</a:t>
            </a:r>
          </a:p>
          <a:p>
            <a:pPr marL="914400" lvl="1" indent="-457200" eaLnBrk="0" hangingPunct="0">
              <a:spcAft>
                <a:spcPts val="1200"/>
              </a:spcAft>
            </a:pPr>
            <a:r>
              <a:rPr lang="en-US" sz="2000" dirty="0" smtClean="0">
                <a:latin typeface="+mj-lt"/>
              </a:rPr>
              <a:t>Else: Remove upper half</a:t>
            </a:r>
          </a:p>
          <a:p>
            <a:pPr marL="457200" indent="-457200" eaLnBrk="0" hangingPunct="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Iterate</a:t>
            </a:r>
            <a:br>
              <a:rPr lang="en-US" sz="2000" dirty="0" smtClean="0">
                <a:latin typeface="+mj-lt"/>
              </a:rPr>
            </a:br>
            <a:endParaRPr lang="en-US" sz="2000" dirty="0" smtClean="0">
              <a:latin typeface="+mj-lt"/>
            </a:endParaRPr>
          </a:p>
        </p:txBody>
      </p:sp>
      <p:sp>
        <p:nvSpPr>
          <p:cNvPr id="10" name="Multiply 9"/>
          <p:cNvSpPr/>
          <p:nvPr/>
        </p:nvSpPr>
        <p:spPr bwMode="auto">
          <a:xfrm>
            <a:off x="2053823" y="5096804"/>
            <a:ext cx="285752" cy="285752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1" name="Straight Connector 10"/>
          <p:cNvCxnSpPr>
            <a:cxnSpLocks noChangeAspect="1"/>
          </p:cNvCxnSpPr>
          <p:nvPr/>
        </p:nvCxnSpPr>
        <p:spPr bwMode="auto">
          <a:xfrm rot="5400000" flipH="1" flipV="1">
            <a:off x="2195445" y="3622205"/>
            <a:ext cx="1625868" cy="16249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diamond" w="med" len="med"/>
            <a:tailEnd type="diamond" w="med" len="med"/>
          </a:ln>
          <a:effectLst/>
        </p:spPr>
      </p:cxnSp>
      <p:sp>
        <p:nvSpPr>
          <p:cNvPr id="12" name="Multiply 11"/>
          <p:cNvSpPr/>
          <p:nvPr/>
        </p:nvSpPr>
        <p:spPr bwMode="auto">
          <a:xfrm>
            <a:off x="2867423" y="4286804"/>
            <a:ext cx="285752" cy="285752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3" name="Straight Connector 12"/>
          <p:cNvCxnSpPr>
            <a:cxnSpLocks noChangeAspect="1"/>
          </p:cNvCxnSpPr>
          <p:nvPr/>
        </p:nvCxnSpPr>
        <p:spPr bwMode="auto">
          <a:xfrm rot="5400000" flipH="1" flipV="1">
            <a:off x="2195666" y="4434918"/>
            <a:ext cx="812934" cy="8124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diamond" w="med" len="med"/>
            <a:tailEnd type="diamond" w="med" len="med"/>
          </a:ln>
          <a:effectLst/>
        </p:spPr>
      </p:cxnSp>
      <p:sp>
        <p:nvSpPr>
          <p:cNvPr id="14" name="Multiply 13"/>
          <p:cNvSpPr/>
          <p:nvPr/>
        </p:nvSpPr>
        <p:spPr bwMode="auto">
          <a:xfrm>
            <a:off x="2457023" y="4693335"/>
            <a:ext cx="285752" cy="285752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5" name="Straight Connector 14"/>
          <p:cNvCxnSpPr>
            <a:cxnSpLocks noChangeAspect="1"/>
          </p:cNvCxnSpPr>
          <p:nvPr/>
        </p:nvCxnSpPr>
        <p:spPr bwMode="auto">
          <a:xfrm rot="5400000" flipH="1" flipV="1">
            <a:off x="2602023" y="4434807"/>
            <a:ext cx="406467" cy="40624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diamond" w="med" len="med"/>
            <a:tailEnd type="diamond" w="med" len="med"/>
          </a:ln>
          <a:effectLst/>
        </p:spPr>
      </p:cxnSp>
      <p:sp>
        <p:nvSpPr>
          <p:cNvPr id="16" name="Multiply 15"/>
          <p:cNvSpPr/>
          <p:nvPr/>
        </p:nvSpPr>
        <p:spPr bwMode="auto">
          <a:xfrm>
            <a:off x="2665823" y="4495604"/>
            <a:ext cx="285752" cy="285752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7" name="Straight Connector 16"/>
          <p:cNvCxnSpPr>
            <a:cxnSpLocks noChangeAspect="1"/>
          </p:cNvCxnSpPr>
          <p:nvPr/>
        </p:nvCxnSpPr>
        <p:spPr bwMode="auto">
          <a:xfrm rot="5400000" flipH="1" flipV="1">
            <a:off x="2602078" y="4637985"/>
            <a:ext cx="203234" cy="20312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diamond" w="med" len="med"/>
            <a:tailEnd type="diamond" w="med" len="med"/>
          </a:ln>
          <a:effectLst/>
        </p:spPr>
      </p:cxnSp>
      <p:sp>
        <p:nvSpPr>
          <p:cNvPr id="18" name="Multiply 17"/>
          <p:cNvSpPr/>
          <p:nvPr/>
        </p:nvSpPr>
        <p:spPr bwMode="auto">
          <a:xfrm>
            <a:off x="2561423" y="4592804"/>
            <a:ext cx="285752" cy="285752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15</a:t>
            </a:fld>
            <a:endParaRPr lang="sv-SE" dirty="0"/>
          </a:p>
        </p:txBody>
      </p:sp>
      <p:sp>
        <p:nvSpPr>
          <p:cNvPr id="21" name="Rounded Rectangle 20"/>
          <p:cNvSpPr/>
          <p:nvPr/>
        </p:nvSpPr>
        <p:spPr bwMode="auto">
          <a:xfrm>
            <a:off x="5961881" y="5508029"/>
            <a:ext cx="4392488" cy="1402141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lang="en-US" sz="2000" b="1" dirty="0" smtClean="0">
                <a:latin typeface="+mj-lt"/>
              </a:rPr>
              <a:t>Summary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lang="en-US" sz="2000" dirty="0" smtClean="0">
                <a:latin typeface="+mj-lt"/>
              </a:rPr>
              <a:t>Fairness-profile problem solvable in polynomial time!</a:t>
            </a:r>
          </a:p>
        </p:txBody>
      </p:sp>
    </p:spTree>
    <p:extLst>
      <p:ext uri="{BB962C8B-B14F-4D97-AF65-F5344CB8AC3E}">
        <p14:creationId xmlns:p14="http://schemas.microsoft.com/office/powerpoint/2010/main" val="377943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6" grpId="0" animBg="1"/>
      <p:bldP spid="16" grpId="1" animBg="1"/>
      <p:bldP spid="18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BRB Algorithm</a:t>
            </a:r>
            <a:endParaRPr lang="en-US" sz="38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5142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Optimal Strategy: BRB Algorithm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Solve (2) for Any System Utility Function</a:t>
            </a:r>
          </a:p>
          <a:p>
            <a:pPr lvl="1"/>
            <a:r>
              <a:rPr lang="en-US" dirty="0" smtClean="0"/>
              <a:t>Systematic search in performance region</a:t>
            </a:r>
          </a:p>
          <a:p>
            <a:pPr lvl="1"/>
            <a:r>
              <a:rPr lang="en-US" dirty="0"/>
              <a:t>Improve lower/upper bounds on optimum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r>
              <a:rPr lang="en-US" dirty="0"/>
              <a:t>Branch-Reduce-and-Bound (BRB) </a:t>
            </a:r>
            <a:r>
              <a:rPr lang="en-US" dirty="0" smtClean="0"/>
              <a:t>Algorithm</a:t>
            </a:r>
          </a:p>
          <a:p>
            <a:pPr marL="752475" lvl="1" indent="-457200">
              <a:buFont typeface="+mj-lt"/>
              <a:buAutoNum type="arabicPeriod"/>
            </a:pPr>
            <a:r>
              <a:rPr lang="en-US" dirty="0" smtClean="0"/>
              <a:t>Cover </a:t>
            </a:r>
            <a:r>
              <a:rPr lang="en-US" dirty="0"/>
              <a:t>performance region with a </a:t>
            </a:r>
            <a:r>
              <a:rPr lang="en-US" dirty="0" smtClean="0"/>
              <a:t>box</a:t>
            </a:r>
          </a:p>
          <a:p>
            <a:pPr marL="752475" lvl="1" indent="-457200">
              <a:buFont typeface="+mj-lt"/>
              <a:buAutoNum type="arabicPeriod"/>
            </a:pPr>
            <a:r>
              <a:rPr lang="en-US" dirty="0" smtClean="0"/>
              <a:t>Divide </a:t>
            </a:r>
            <a:r>
              <a:rPr lang="en-US" dirty="0"/>
              <a:t>the box into two </a:t>
            </a:r>
            <a:r>
              <a:rPr lang="en-US" dirty="0" smtClean="0"/>
              <a:t>sub-boxes</a:t>
            </a:r>
          </a:p>
          <a:p>
            <a:pPr marL="752475" lvl="1" indent="-457200">
              <a:buFont typeface="+mj-lt"/>
              <a:buAutoNum type="arabicPeriod"/>
            </a:pPr>
            <a:r>
              <a:rPr lang="en-US" dirty="0" smtClean="0"/>
              <a:t>Remove </a:t>
            </a:r>
            <a:r>
              <a:rPr lang="en-US" dirty="0"/>
              <a:t>parts with no solutions </a:t>
            </a:r>
            <a:r>
              <a:rPr lang="en-US" dirty="0" smtClean="0"/>
              <a:t>in</a:t>
            </a:r>
          </a:p>
          <a:p>
            <a:pPr marL="752475" lvl="1" indent="-457200">
              <a:buFont typeface="+mj-lt"/>
              <a:buAutoNum type="arabicPeriod"/>
            </a:pPr>
            <a:r>
              <a:rPr lang="en-US" dirty="0"/>
              <a:t>Search for solutions to improve </a:t>
            </a:r>
            <a:r>
              <a:rPr lang="en-US" dirty="0" smtClean="0"/>
              <a:t>bounds</a:t>
            </a:r>
          </a:p>
          <a:p>
            <a:pPr marL="752475" lvl="1" indent="-457200">
              <a:buFont typeface="+mj-lt"/>
              <a:buAutoNum type="arabicPeriod"/>
            </a:pPr>
            <a:r>
              <a:rPr lang="en-US" dirty="0"/>
              <a:t>Continue with sub-box with </a:t>
            </a:r>
            <a:r>
              <a:rPr lang="en-US" i="1" dirty="0"/>
              <a:t>largest </a:t>
            </a:r>
            <a:r>
              <a:rPr lang="en-US" dirty="0"/>
              <a:t>value</a:t>
            </a:r>
          </a:p>
        </p:txBody>
      </p:sp>
      <p:pic>
        <p:nvPicPr>
          <p:cNvPr id="2052" name="Picture 4" descr="C:\Users\emilbjo\Documents\Spara (Arkiv)\Journal\2011 - Transactions on Signal Processing 5\Presentation\br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7" y="5354679"/>
            <a:ext cx="10602491" cy="195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milbjo\Documents\Spara (Arkiv)\Journal\2011 - Transactions on Signal Processing 5\Presentation\solutions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905" y="3942711"/>
            <a:ext cx="1359408" cy="32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milbjo\Documents\Spara (Arkiv)\Journal\2011 - Transactions on Signal Processing 5\Presentation\bound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547" y="2051645"/>
            <a:ext cx="2328775" cy="5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Brace 14"/>
          <p:cNvSpPr/>
          <p:nvPr/>
        </p:nvSpPr>
        <p:spPr bwMode="auto">
          <a:xfrm rot="10800000" flipH="1">
            <a:off x="7579863" y="3203773"/>
            <a:ext cx="214315" cy="1800200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6" name="Content Placeholder 9"/>
          <p:cNvSpPr txBox="1">
            <a:spLocks/>
          </p:cNvSpPr>
          <p:nvPr/>
        </p:nvSpPr>
        <p:spPr bwMode="auto">
          <a:xfrm>
            <a:off x="7722168" y="3131765"/>
            <a:ext cx="2880322" cy="122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>
                <a:latin typeface="+mn-lt"/>
              </a:rPr>
              <a:t>End </a:t>
            </a:r>
            <a:r>
              <a:rPr lang="en-US" sz="2000" kern="0" dirty="0" smtClean="0">
                <a:latin typeface="+mn-lt"/>
              </a:rPr>
              <a:t>when bounds </a:t>
            </a:r>
          </a:p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 smtClean="0">
                <a:latin typeface="+mn-lt"/>
              </a:rPr>
              <a:t>are </a:t>
            </a:r>
            <a:r>
              <a:rPr lang="en-US" sz="2000" kern="0" dirty="0">
                <a:latin typeface="+mn-lt"/>
              </a:rPr>
              <a:t>tight enough:</a:t>
            </a:r>
            <a:endParaRPr lang="en-US" sz="2000" kern="0" baseline="0" dirty="0" smtClean="0">
              <a:latin typeface="+mn-lt"/>
            </a:endParaRPr>
          </a:p>
        </p:txBody>
      </p:sp>
      <p:pic>
        <p:nvPicPr>
          <p:cNvPr id="2055" name="Picture 7" descr="C:\Users\emilbjo\Documents\Spara (Arkiv)\Journal\2011 - Transactions on Signal Processing 5\Presentation\epsil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218" y="3921339"/>
            <a:ext cx="2014735" cy="52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9"/>
          <p:cNvSpPr txBox="1">
            <a:spLocks/>
          </p:cNvSpPr>
          <p:nvPr/>
        </p:nvSpPr>
        <p:spPr bwMode="auto">
          <a:xfrm>
            <a:off x="8226226" y="4715941"/>
            <a:ext cx="1791818" cy="38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 smtClean="0">
                <a:latin typeface="+mn-lt"/>
              </a:rPr>
              <a:t>Accuracy</a:t>
            </a:r>
            <a:endParaRPr lang="en-US" sz="2000" kern="0" baseline="0" dirty="0" smtClean="0">
              <a:latin typeface="+mn-lt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9738394" y="4268223"/>
            <a:ext cx="396044" cy="6423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8460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Optimal Strategy: </a:t>
            </a:r>
            <a:r>
              <a:rPr lang="en-US" dirty="0" smtClean="0"/>
              <a:t>Example</a:t>
            </a:r>
            <a:endParaRPr lang="sv-SE" dirty="0"/>
          </a:p>
        </p:txBody>
      </p:sp>
      <p:pic>
        <p:nvPicPr>
          <p:cNvPr id="7" name="vide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329" y="1247327"/>
            <a:ext cx="6910871" cy="5628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 bwMode="auto">
              <a:xfrm>
                <a:off x="7139266" y="2051645"/>
                <a:ext cx="3438662" cy="3888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5720" rIns="0" bIns="45720" numCol="1" anchor="t" anchorCtr="0" compatLnSpc="1">
                <a:prstTxWarp prst="textNoShape">
                  <a:avLst/>
                </a:prstTxWarp>
              </a:bodyPr>
              <a:lstStyle>
                <a:lvl1pPr marL="204788" indent="-204788" algn="l" defTabSz="1042988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sz="24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4825" indent="-209550" algn="l" defTabSz="1042988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-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754063" indent="-260350" algn="l" defTabSz="1042988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2"/>
                  </a:buClr>
                  <a:buSzPct val="90000"/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030288" indent="-261938" algn="l" defTabSz="1042988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1281113" indent="-260350" algn="l" defTabSz="1042988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8035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6pPr>
                <a:lvl7pPr marL="32607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7pPr>
                <a:lvl8pPr marL="37179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8pPr>
                <a:lvl9pPr marL="41751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ctr">
                  <a:spcAft>
                    <a:spcPts val="0"/>
                  </a:spcAft>
                  <a:buNone/>
                </a:pPr>
                <a:r>
                  <a:rPr lang="en-US" sz="2000" b="1" dirty="0" smtClean="0"/>
                  <a:t> Theorem 2</a:t>
                </a:r>
              </a:p>
              <a:p>
                <a:pPr marL="360363" lvl="1">
                  <a:spcBef>
                    <a:spcPts val="1032"/>
                  </a:spcBef>
                  <a:spcAft>
                    <a:spcPts val="600"/>
                  </a:spcAft>
                </a:pPr>
                <a:r>
                  <a:rPr lang="en-US" sz="1800" dirty="0" smtClean="0"/>
                  <a:t>Guaranteed convergence to global optimum</a:t>
                </a:r>
              </a:p>
              <a:p>
                <a:pPr marL="360363" lvl="1">
                  <a:spcBef>
                    <a:spcPts val="1032"/>
                  </a:spcBef>
                  <a:spcAft>
                    <a:spcPts val="600"/>
                  </a:spcAft>
                </a:pPr>
                <a:r>
                  <a:rPr lang="en-US" sz="1800" dirty="0"/>
                  <a:t>Accuracy </a:t>
                </a:r>
                <a:r>
                  <a:rPr lang="en-US" sz="1800" dirty="0" smtClean="0"/>
                  <a:t>ε&gt;0 </a:t>
                </a:r>
                <a:r>
                  <a:rPr lang="en-US" sz="1800" dirty="0"/>
                  <a:t>in finitely many </a:t>
                </a:r>
                <a:r>
                  <a:rPr lang="en-US" sz="1800" dirty="0" smtClean="0"/>
                  <a:t>iterations</a:t>
                </a:r>
                <a:endParaRPr lang="en-US" sz="1800" dirty="0"/>
              </a:p>
              <a:p>
                <a:pPr marL="360363" lvl="1">
                  <a:spcBef>
                    <a:spcPts val="1032"/>
                  </a:spcBef>
                  <a:spcAft>
                    <a:spcPts val="600"/>
                  </a:spcAft>
                </a:pPr>
                <a:r>
                  <a:rPr lang="en-US" sz="1800" dirty="0"/>
                  <a:t>Exponential complexity </a:t>
                </a:r>
                <a:r>
                  <a:rPr lang="en-US" sz="1800" dirty="0" smtClean="0"/>
                  <a:t>only in #users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sz="1800" b="0" i="1" dirty="0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sv-SE" sz="1800" b="0" i="1" dirty="0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800" dirty="0" smtClean="0"/>
                  <a:t>)</a:t>
                </a:r>
                <a:endParaRPr lang="en-US" sz="1800" dirty="0"/>
              </a:p>
              <a:p>
                <a:pPr marL="360363" lvl="1">
                  <a:spcBef>
                    <a:spcPts val="1032"/>
                  </a:spcBef>
                  <a:spcAft>
                    <a:spcPts val="600"/>
                  </a:spcAft>
                </a:pPr>
                <a:r>
                  <a:rPr lang="en-US" sz="1800" dirty="0"/>
                  <a:t>Polynomial complexity </a:t>
                </a:r>
                <a:r>
                  <a:rPr lang="en-US" sz="1800" dirty="0" smtClean="0"/>
                  <a:t/>
                </a:r>
                <a:br>
                  <a:rPr lang="en-US" sz="1800" dirty="0" smtClean="0"/>
                </a:br>
                <a:r>
                  <a:rPr lang="en-US" sz="1800" dirty="0" smtClean="0"/>
                  <a:t>in other parameters (#antennas, #constraints)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39266" y="2051645"/>
                <a:ext cx="3438662" cy="3888432"/>
              </a:xfrm>
              <a:prstGeom prst="rect">
                <a:avLst/>
              </a:prstGeom>
              <a:blipFill rotWithShape="1">
                <a:blip r:embed="rId5"/>
                <a:stretch>
                  <a:fillRect t="-785" r="-40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/>
          <p:cNvSpPr/>
          <p:nvPr/>
        </p:nvSpPr>
        <p:spPr bwMode="auto">
          <a:xfrm>
            <a:off x="7205965" y="1907629"/>
            <a:ext cx="3410575" cy="3960440"/>
          </a:xfrm>
          <a:prstGeom prst="roundRect">
            <a:avLst>
              <a:gd name="adj" fmla="val 1098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0975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Numerical Examples</a:t>
            </a:r>
            <a:endParaRPr lang="en-US" sz="38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2424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Downlink </a:t>
            </a:r>
            <a:r>
              <a:rPr lang="en-US" dirty="0"/>
              <a:t>Coordinated </a:t>
            </a:r>
            <a:r>
              <a:rPr lang="en-US" dirty="0" err="1" smtClean="0"/>
              <a:t>Multicell</a:t>
            </a:r>
            <a:r>
              <a:rPr lang="en-US" dirty="0" smtClean="0"/>
              <a:t> </a:t>
            </a:r>
            <a:r>
              <a:rPr lang="en-US" dirty="0"/>
              <a:t>System</a:t>
            </a:r>
          </a:p>
          <a:p>
            <a:pPr lvl="1"/>
            <a:r>
              <a:rPr lang="en-US" dirty="0"/>
              <a:t>Many </a:t>
            </a:r>
            <a:r>
              <a:rPr lang="en-US" dirty="0" smtClean="0"/>
              <a:t>multi-antenna transmitters/BSs</a:t>
            </a:r>
            <a:endParaRPr lang="en-US" dirty="0"/>
          </a:p>
          <a:p>
            <a:pPr lvl="1"/>
            <a:r>
              <a:rPr lang="en-US" dirty="0"/>
              <a:t>Many </a:t>
            </a:r>
            <a:r>
              <a:rPr lang="en-US" dirty="0" smtClean="0"/>
              <a:t>single-antenna receivers</a:t>
            </a:r>
          </a:p>
          <a:p>
            <a:pPr lvl="1"/>
            <a:endParaRPr lang="en-US" dirty="0"/>
          </a:p>
          <a:p>
            <a:r>
              <a:rPr lang="en-US" dirty="0" smtClean="0"/>
              <a:t>Sharing a Frequency Band</a:t>
            </a:r>
          </a:p>
          <a:p>
            <a:pPr lvl="1"/>
            <a:r>
              <a:rPr lang="en-US" dirty="0" smtClean="0"/>
              <a:t>All signals reach everyone!</a:t>
            </a:r>
          </a:p>
          <a:p>
            <a:pPr lvl="1"/>
            <a:r>
              <a:rPr lang="en-US" dirty="0" smtClean="0"/>
              <a:t>Limiting factor: co-user interference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Multi-Antenna Transmission</a:t>
            </a:r>
          </a:p>
          <a:p>
            <a:pPr lvl="1"/>
            <a:r>
              <a:rPr lang="en-US" dirty="0"/>
              <a:t>Spatially </a:t>
            </a:r>
            <a:r>
              <a:rPr lang="en-US" dirty="0" smtClean="0"/>
              <a:t>directed signals</a:t>
            </a:r>
          </a:p>
          <a:p>
            <a:pPr lvl="1"/>
            <a:r>
              <a:rPr lang="en-US" dirty="0" smtClean="0"/>
              <a:t>Known as: Beamforming/</a:t>
            </a:r>
            <a:r>
              <a:rPr lang="en-US" dirty="0" err="1" smtClean="0"/>
              <a:t>precoding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147" name="Picture 3" descr="C:\Users\emilbjo\Documents\NOW-book\Tutorial\PIMRC 2013\Section 1-3 Slides\example_multi-ce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252" y="1099215"/>
            <a:ext cx="5608345" cy="433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emilbjo\Documents\Presentationer\2012-10 Supelec\multi-antenna-transmis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709" y="5292005"/>
            <a:ext cx="4086773" cy="187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1816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Convergence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10026427" cy="5760640"/>
          </a:xfrm>
        </p:spPr>
        <p:txBody>
          <a:bodyPr/>
          <a:lstStyle/>
          <a:p>
            <a:r>
              <a:rPr lang="en-US" dirty="0"/>
              <a:t>Convergence of Lower/Upper </a:t>
            </a:r>
            <a:r>
              <a:rPr lang="en-US" dirty="0" smtClean="0"/>
              <a:t>Bounds</a:t>
            </a:r>
          </a:p>
          <a:p>
            <a:pPr lvl="1"/>
            <a:r>
              <a:rPr lang="en-US" dirty="0"/>
              <a:t>Compared with Polyblock </a:t>
            </a:r>
            <a:r>
              <a:rPr lang="en-US" dirty="0" smtClean="0"/>
              <a:t>algorithm (proposed only for </a:t>
            </a:r>
            <a:r>
              <a:rPr lang="en-US" dirty="0"/>
              <a:t>perfect CSI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Scenario: </a:t>
            </a:r>
            <a:r>
              <a:rPr lang="en-US" dirty="0"/>
              <a:t>2 BSs, 3 antennas/BS, 2 </a:t>
            </a:r>
            <a:r>
              <a:rPr lang="en-US" dirty="0" smtClean="0"/>
              <a:t>users, perfect channel knowledge</a:t>
            </a:r>
          </a:p>
          <a:p>
            <a:pPr lvl="1"/>
            <a:r>
              <a:rPr lang="en-US" dirty="0" smtClean="0"/>
              <a:t>Plot </a:t>
            </a:r>
            <a:r>
              <a:rPr lang="en-US" dirty="0"/>
              <a:t>relative error in lower/upper </a:t>
            </a:r>
            <a:r>
              <a:rPr lang="en-US" dirty="0" smtClean="0"/>
              <a:t>bounds (sum rate optimization)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20</a:t>
            </a:fld>
            <a:endParaRPr lang="sv-S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17714" y="3317592"/>
            <a:ext cx="6984776" cy="384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7934" y="3923853"/>
            <a:ext cx="3438662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2000" b="1" dirty="0" smtClean="0"/>
              <a:t> Observations</a:t>
            </a:r>
          </a:p>
          <a:p>
            <a:pPr marL="360363" lvl="1">
              <a:spcBef>
                <a:spcPts val="1032"/>
              </a:spcBef>
              <a:spcAft>
                <a:spcPts val="600"/>
              </a:spcAft>
            </a:pPr>
            <a:r>
              <a:rPr lang="en-US" dirty="0"/>
              <a:t>BRB algorithm has faster </a:t>
            </a:r>
            <a:r>
              <a:rPr lang="en-US" dirty="0" smtClean="0"/>
              <a:t>convergence</a:t>
            </a:r>
          </a:p>
          <a:p>
            <a:pPr marL="360363" lvl="1">
              <a:spcBef>
                <a:spcPts val="1032"/>
              </a:spcBef>
              <a:spcAft>
                <a:spcPts val="600"/>
              </a:spcAft>
            </a:pPr>
            <a:r>
              <a:rPr lang="en-US" dirty="0" smtClean="0"/>
              <a:t>Lower bound converges rather quickly</a:t>
            </a:r>
          </a:p>
          <a:p>
            <a:pPr marL="360363" lvl="1">
              <a:spcBef>
                <a:spcPts val="1032"/>
              </a:spcBef>
              <a:spcAft>
                <a:spcPts val="600"/>
              </a:spcAft>
            </a:pPr>
            <a:endParaRPr lang="en-US" sz="1800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74633" y="3779837"/>
            <a:ext cx="3410575" cy="2325015"/>
          </a:xfrm>
          <a:prstGeom prst="roundRect">
            <a:avLst>
              <a:gd name="adj" fmla="val 1098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35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Benchmarking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6" y="1259557"/>
                <a:ext cx="9721080" cy="5760640"/>
              </a:xfrm>
            </p:spPr>
            <p:txBody>
              <a:bodyPr/>
              <a:lstStyle/>
              <a:p>
                <a:r>
                  <a:rPr lang="en-US" dirty="0" smtClean="0"/>
                  <a:t>Evaluate Robustness </a:t>
                </a:r>
                <a:r>
                  <a:rPr lang="en-US" dirty="0"/>
                  <a:t>of Heuristic Beamforming</a:t>
                </a:r>
              </a:p>
              <a:p>
                <a:pPr lvl="1"/>
                <a:r>
                  <a:rPr lang="en-US" dirty="0" smtClean="0"/>
                  <a:t>Heuristic 1: Classical zero-forcing beamforming</a:t>
                </a:r>
              </a:p>
              <a:p>
                <a:pPr lvl="1"/>
                <a:r>
                  <a:rPr lang="en-US" dirty="0" smtClean="0"/>
                  <a:t>Heuristic 2: New interference-constrained beamforming</a:t>
                </a:r>
              </a:p>
              <a:p>
                <a:pPr lvl="1"/>
                <a:r>
                  <a:rPr lang="en-US" dirty="0"/>
                  <a:t>Scenario: 2 BSs, 3 antennas/BS, 6 users</a:t>
                </a:r>
              </a:p>
              <a:p>
                <a:pPr lvl="1"/>
                <a:r>
                  <a:rPr lang="en-US" dirty="0"/>
                  <a:t>Spherical uncertainty sets: Radius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l-GR" i="1" dirty="0">
                            <a:latin typeface="Cambria Math"/>
                          </a:rPr>
                          <m:t>𝜉</m:t>
                        </m:r>
                      </m:e>
                    </m:rad>
                  </m:oMath>
                </a14:m>
                <a:r>
                  <a:rPr lang="en-US" dirty="0"/>
                  <a:t> and channel variance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6" y="1259557"/>
                <a:ext cx="9721080" cy="5760640"/>
              </a:xfrm>
              <a:blipFill rotWithShape="1">
                <a:blip r:embed="rId2"/>
                <a:stretch>
                  <a:fillRect l="-1755" t="-74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21</a:t>
            </a:fld>
            <a:endParaRPr lang="sv-SE" dirty="0"/>
          </a:p>
        </p:txBody>
      </p:sp>
      <p:pic>
        <p:nvPicPr>
          <p:cNvPr id="11266" name="Picture 2" descr="C:\Users\emilbjo\Documents\Spara (Arkiv)\Journal\2011 - Transactions on Signal Processing 5\Presentation\figure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706" y="3275781"/>
            <a:ext cx="6827777" cy="388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 bwMode="auto">
              <a:xfrm>
                <a:off x="7934" y="3851844"/>
                <a:ext cx="3438662" cy="2829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5720" rIns="0" bIns="45720" numCol="1" anchor="t" anchorCtr="0" compatLnSpc="1">
                <a:prstTxWarp prst="textNoShape">
                  <a:avLst/>
                </a:prstTxWarp>
              </a:bodyPr>
              <a:lstStyle>
                <a:lvl1pPr marL="204788" indent="-204788" algn="l" defTabSz="1042988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sz="24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4825" indent="-209550" algn="l" defTabSz="1042988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-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754063" indent="-260350" algn="l" defTabSz="1042988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2"/>
                  </a:buClr>
                  <a:buSzPct val="90000"/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030288" indent="-261938" algn="l" defTabSz="1042988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1281113" indent="-260350" algn="l" defTabSz="1042988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8035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6pPr>
                <a:lvl7pPr marL="32607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7pPr>
                <a:lvl8pPr marL="37179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8pPr>
                <a:lvl9pPr marL="41751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ctr">
                  <a:spcAft>
                    <a:spcPts val="0"/>
                  </a:spcAft>
                  <a:buNone/>
                </a:pPr>
                <a:r>
                  <a:rPr lang="en-US" sz="2000" b="1" dirty="0" smtClean="0"/>
                  <a:t> Observations</a:t>
                </a:r>
              </a:p>
              <a:p>
                <a:pPr marL="360363" lvl="1">
                  <a:spcBef>
                    <a:spcPts val="1032"/>
                  </a:spcBef>
                  <a:spcAft>
                    <a:spcPts val="600"/>
                  </a:spcAft>
                </a:pPr>
                <a:r>
                  <a:rPr lang="en-US" dirty="0" smtClean="0"/>
                  <a:t>Close to optimal at high SNR and small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/>
                      </a:rPr>
                      <m:t>𝜉</m:t>
                    </m:r>
                  </m:oMath>
                </a14:m>
                <a:endParaRPr lang="en-US" dirty="0" smtClean="0"/>
              </a:p>
              <a:p>
                <a:pPr marL="360363" lvl="1">
                  <a:spcBef>
                    <a:spcPts val="1032"/>
                  </a:spcBef>
                  <a:spcAft>
                    <a:spcPts val="600"/>
                  </a:spcAft>
                </a:pPr>
                <a:r>
                  <a:rPr lang="en-US" dirty="0" smtClean="0"/>
                  <a:t>Highly suboptimal for large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/>
                      </a:rPr>
                      <m:t>𝜉</m:t>
                    </m:r>
                  </m:oMath>
                </a14:m>
                <a:endParaRPr lang="en-US" dirty="0" smtClean="0"/>
              </a:p>
              <a:p>
                <a:pPr marL="360363" lvl="1">
                  <a:spcBef>
                    <a:spcPts val="1032"/>
                  </a:spcBef>
                  <a:spcAft>
                    <a:spcPts val="600"/>
                  </a:spcAft>
                </a:pPr>
                <a:r>
                  <a:rPr lang="sv-SE" dirty="0" err="1" smtClean="0"/>
                  <a:t>Heuristic</a:t>
                </a:r>
                <a:r>
                  <a:rPr lang="sv-SE" dirty="0" smtClean="0"/>
                  <a:t> 2 </a:t>
                </a:r>
                <a:r>
                  <a:rPr lang="sv-SE" dirty="0" err="1" smtClean="0"/>
                  <a:t>somewhat</a:t>
                </a:r>
                <a:r>
                  <a:rPr lang="sv-SE" dirty="0" smtClean="0"/>
                  <a:t> </a:t>
                </a:r>
                <a:r>
                  <a:rPr lang="sv-SE" dirty="0" err="1" smtClean="0"/>
                  <a:t>better</a:t>
                </a:r>
                <a:r>
                  <a:rPr lang="sv-SE" dirty="0" smtClean="0"/>
                  <a:t> for </a:t>
                </a:r>
                <a:r>
                  <a:rPr lang="sv-SE" dirty="0" err="1" smtClean="0"/>
                  <a:t>large</a:t>
                </a:r>
                <a:r>
                  <a:rPr lang="sv-SE" dirty="0" smtClean="0"/>
                  <a:t>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/>
                      </a:rPr>
                      <m:t>𝜉</m:t>
                    </m:r>
                  </m:oMath>
                </a14:m>
                <a:endParaRPr lang="en-US" dirty="0"/>
              </a:p>
              <a:p>
                <a:pPr marL="360363" lvl="1">
                  <a:spcBef>
                    <a:spcPts val="1032"/>
                  </a:spcBef>
                  <a:spcAft>
                    <a:spcPts val="600"/>
                  </a:spcAft>
                </a:pPr>
                <a:endParaRPr lang="sv-SE" dirty="0" smtClean="0"/>
              </a:p>
              <a:p>
                <a:pPr marL="360363" lvl="1">
                  <a:spcBef>
                    <a:spcPts val="1032"/>
                  </a:spcBef>
                  <a:spcAft>
                    <a:spcPts val="600"/>
                  </a:spcAft>
                </a:pPr>
                <a:endParaRPr lang="en-US" sz="1800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34" y="3851844"/>
                <a:ext cx="3438662" cy="2829071"/>
              </a:xfrm>
              <a:prstGeom prst="rect">
                <a:avLst/>
              </a:prstGeom>
              <a:blipFill rotWithShape="1">
                <a:blip r:embed="rId4"/>
                <a:stretch>
                  <a:fillRect t="-1078" r="-6383" b="-129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/>
        </p:nvSpPr>
        <p:spPr bwMode="auto">
          <a:xfrm>
            <a:off x="74633" y="3707829"/>
            <a:ext cx="3410575" cy="2973087"/>
          </a:xfrm>
          <a:prstGeom prst="roundRect">
            <a:avLst>
              <a:gd name="adj" fmla="val 1098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35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Conclusion</a:t>
            </a:r>
            <a:endParaRPr lang="en-US" sz="38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0822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5" y="1259557"/>
            <a:ext cx="10225137" cy="5976664"/>
          </a:xfrm>
        </p:spPr>
        <p:txBody>
          <a:bodyPr/>
          <a:lstStyle/>
          <a:p>
            <a:r>
              <a:rPr lang="en-US" dirty="0" smtClean="0"/>
              <a:t>Maximize System Utility in Coordinated </a:t>
            </a:r>
            <a:r>
              <a:rPr lang="en-US" dirty="0" err="1" smtClean="0"/>
              <a:t>Multicell</a:t>
            </a:r>
            <a:r>
              <a:rPr lang="en-US" dirty="0" smtClean="0"/>
              <a:t> Systems</a:t>
            </a:r>
            <a:endParaRPr lang="en-US" dirty="0"/>
          </a:p>
          <a:p>
            <a:pPr lvl="1"/>
            <a:r>
              <a:rPr lang="en-US" dirty="0" smtClean="0"/>
              <a:t>NP-hard problem in general: Only suboptimal solutions in practice</a:t>
            </a:r>
            <a:endParaRPr lang="en-US" dirty="0"/>
          </a:p>
          <a:p>
            <a:pPr lvl="1"/>
            <a:r>
              <a:rPr lang="en-US" dirty="0" smtClean="0"/>
              <a:t>How can we truly evaluate </a:t>
            </a:r>
            <a:r>
              <a:rPr lang="en-US" dirty="0"/>
              <a:t>a suboptimal </a:t>
            </a:r>
            <a:r>
              <a:rPr lang="en-US" dirty="0" smtClean="0"/>
              <a:t>solution?</a:t>
            </a:r>
          </a:p>
          <a:p>
            <a:pPr lvl="1"/>
            <a:endParaRPr lang="en-US" dirty="0"/>
          </a:p>
          <a:p>
            <a:r>
              <a:rPr lang="en-US" dirty="0" smtClean="0"/>
              <a:t>Robust Monotonic Optimization Framework</a:t>
            </a:r>
            <a:endParaRPr lang="en-US" dirty="0"/>
          </a:p>
          <a:p>
            <a:pPr lvl="1"/>
            <a:r>
              <a:rPr lang="en-US" dirty="0" smtClean="0"/>
              <a:t>Solves a wide range of system utility maximizations</a:t>
            </a:r>
          </a:p>
          <a:p>
            <a:pPr lvl="1"/>
            <a:r>
              <a:rPr lang="en-US" dirty="0"/>
              <a:t>Handles channel </a:t>
            </a:r>
            <a:r>
              <a:rPr lang="en-US" dirty="0" smtClean="0"/>
              <a:t>uncertainty and any monotone performance measures</a:t>
            </a:r>
            <a:endParaRPr lang="en-US" dirty="0"/>
          </a:p>
          <a:p>
            <a:pPr lvl="1"/>
            <a:r>
              <a:rPr lang="en-US" dirty="0" err="1" smtClean="0"/>
              <a:t>Subproblem</a:t>
            </a:r>
            <a:r>
              <a:rPr lang="en-US" dirty="0" smtClean="0"/>
              <a:t>: Fairness-profile optimization (FPO) = polynomial time</a:t>
            </a:r>
          </a:p>
          <a:p>
            <a:pPr lvl="1"/>
            <a:r>
              <a:rPr lang="en-US" dirty="0" smtClean="0"/>
              <a:t>BRB algorithm: Solves finite number of FPO problems</a:t>
            </a:r>
          </a:p>
          <a:p>
            <a:pPr lvl="1"/>
            <a:r>
              <a:rPr lang="en-US" b="1" dirty="0" smtClean="0"/>
              <a:t>Generalization:</a:t>
            </a:r>
            <a:r>
              <a:rPr lang="en-US" dirty="0" smtClean="0"/>
              <a:t> Problems where feasibility of a point is checked easily</a:t>
            </a:r>
          </a:p>
          <a:p>
            <a:pPr lvl="1"/>
            <a:endParaRPr lang="en-US" dirty="0"/>
          </a:p>
          <a:p>
            <a:r>
              <a:rPr lang="en-US" dirty="0" smtClean="0"/>
              <a:t>Do you want to test it?</a:t>
            </a:r>
          </a:p>
          <a:p>
            <a:pPr lvl="1">
              <a:spcBef>
                <a:spcPts val="480"/>
              </a:spcBef>
            </a:pPr>
            <a:r>
              <a:rPr lang="en-US" dirty="0" smtClean="0"/>
              <a:t>Download </a:t>
            </a:r>
            <a:r>
              <a:rPr lang="en-US" dirty="0" err="1" smtClean="0"/>
              <a:t>Matlab</a:t>
            </a:r>
            <a:r>
              <a:rPr lang="en-US" dirty="0" smtClean="0"/>
              <a:t> code from the book “</a:t>
            </a:r>
            <a:r>
              <a:rPr lang="en-US" i="1" dirty="0" smtClean="0"/>
              <a:t>Optimal </a:t>
            </a:r>
            <a:r>
              <a:rPr lang="en-US" i="1" dirty="0"/>
              <a:t>Resource Allocation in Coordinated </a:t>
            </a:r>
            <a:r>
              <a:rPr lang="en-US" i="1" dirty="0" smtClean="0"/>
              <a:t>Multi-Cell Systems</a:t>
            </a:r>
            <a:r>
              <a:rPr lang="en-US" dirty="0" smtClean="0"/>
              <a:t>” by E. Björnson &amp; </a:t>
            </a:r>
            <a:r>
              <a:rPr lang="en-US" dirty="0"/>
              <a:t>E. </a:t>
            </a:r>
            <a:r>
              <a:rPr lang="en-US" dirty="0" smtClean="0"/>
              <a:t>Jorswieck</a:t>
            </a:r>
          </a:p>
          <a:p>
            <a:pPr lvl="1">
              <a:spcBef>
                <a:spcPts val="480"/>
              </a:spcBef>
            </a:pPr>
            <a:r>
              <a:rPr lang="en-US" dirty="0" smtClean="0"/>
              <a:t>Based on CVX package by Steven Boyd et 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0985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 smtClean="0">
                <a:solidFill>
                  <a:schemeClr val="tx1"/>
                </a:solidFill>
              </a:rPr>
              <a:t>Thank you for your attention!</a:t>
            </a:r>
            <a:endParaRPr lang="en-US" sz="3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Questions?</a:t>
            </a:r>
            <a:endParaRPr lang="en-US" sz="3800" b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4175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Backup Slides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0997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</a:t>
            </a:r>
            <a:r>
              <a:rPr lang="en-US" dirty="0" err="1" smtClean="0"/>
              <a:t>Multicell</a:t>
            </a:r>
            <a:r>
              <a:rPr lang="en-US" dirty="0" smtClean="0"/>
              <a:t> Setup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58326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sv-SE" dirty="0" smtClean="0"/>
          </a:p>
          <a:p>
            <a:endParaRPr lang="sv-SE" dirty="0"/>
          </a:p>
          <a:p>
            <a:endParaRPr lang="sv-SE" dirty="0" smtClean="0"/>
          </a:p>
          <a:p>
            <a:endParaRPr lang="sv-SE" dirty="0"/>
          </a:p>
          <a:p>
            <a:endParaRPr lang="sv-SE" dirty="0" smtClean="0"/>
          </a:p>
          <a:p>
            <a:endParaRPr lang="sv-SE" dirty="0"/>
          </a:p>
          <a:p>
            <a:pPr marL="0" indent="0">
              <a:buNone/>
            </a:pPr>
            <a:endParaRPr lang="sv-SE" dirty="0"/>
          </a:p>
          <a:p>
            <a:r>
              <a:rPr lang="en-US" dirty="0" smtClean="0"/>
              <a:t>Many examples:</a:t>
            </a:r>
          </a:p>
          <a:p>
            <a:pPr lvl="1"/>
            <a:r>
              <a:rPr lang="en-US" dirty="0"/>
              <a:t>Interference </a:t>
            </a:r>
            <a:r>
              <a:rPr lang="en-US" dirty="0" smtClean="0"/>
              <a:t>channel</a:t>
            </a:r>
          </a:p>
          <a:p>
            <a:pPr lvl="1"/>
            <a:r>
              <a:rPr lang="en-US" dirty="0" smtClean="0"/>
              <a:t>Arbitrary overlapping cooperation clusters </a:t>
            </a:r>
          </a:p>
          <a:p>
            <a:pPr lvl="1"/>
            <a:r>
              <a:rPr lang="en-US" dirty="0" smtClean="0"/>
              <a:t>Global joint transmission</a:t>
            </a:r>
          </a:p>
          <a:p>
            <a:pPr lvl="1"/>
            <a:r>
              <a:rPr lang="en-US" dirty="0" smtClean="0"/>
              <a:t>Underlay cognitive radio, etc.</a:t>
            </a:r>
          </a:p>
          <a:p>
            <a:pPr lvl="1"/>
            <a:endParaRPr lang="en-US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33338" y="1475581"/>
            <a:ext cx="5688632" cy="252028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Dynamic Cooperation Clusters</a:t>
            </a:r>
            <a:r>
              <a:rPr lang="en-US" sz="2000" b="1" dirty="0">
                <a:latin typeface="+mj-lt"/>
              </a:rPr>
              <a:t/>
            </a:r>
            <a:br>
              <a:rPr lang="en-US" sz="2000" b="1" dirty="0">
                <a:latin typeface="+mj-lt"/>
              </a:rPr>
            </a:br>
            <a:endParaRPr lang="en-US" sz="2000" dirty="0" smtClean="0">
              <a:latin typeface="+mj-lt"/>
            </a:endParaRPr>
          </a:p>
          <a:p>
            <a:pPr marL="342900" indent="-342900" eaLnBrk="0" hangingPunct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+mj-lt"/>
              </a:rPr>
              <a:t>Inner </a:t>
            </a:r>
            <a:r>
              <a:rPr lang="en-US" sz="2000" dirty="0" smtClean="0">
                <a:latin typeface="+mj-lt"/>
              </a:rPr>
              <a:t>Circle     : </a:t>
            </a:r>
            <a:r>
              <a:rPr lang="en-US" sz="2000" dirty="0">
                <a:latin typeface="+mj-lt"/>
              </a:rPr>
              <a:t>Serve users with data</a:t>
            </a:r>
          </a:p>
          <a:p>
            <a:pPr marL="342900" indent="-342900" eaLnBrk="0" hangingPunct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+mj-lt"/>
              </a:rPr>
              <a:t>Outer </a:t>
            </a:r>
            <a:r>
              <a:rPr lang="en-US" sz="2000" dirty="0" smtClean="0">
                <a:latin typeface="+mj-lt"/>
              </a:rPr>
              <a:t>Circle    : Suppress interference</a:t>
            </a:r>
            <a:endParaRPr lang="en-US" sz="2000" dirty="0">
              <a:latin typeface="+mj-lt"/>
            </a:endParaRPr>
          </a:p>
          <a:p>
            <a:pPr marL="342900" indent="-342900" eaLnBrk="0" hangingPunct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+mj-lt"/>
              </a:rPr>
              <a:t>Outside </a:t>
            </a:r>
            <a:r>
              <a:rPr lang="en-US" sz="2000" dirty="0" smtClean="0">
                <a:latin typeface="+mj-lt"/>
              </a:rPr>
              <a:t>Circles:</a:t>
            </a:r>
          </a:p>
          <a:p>
            <a:pPr lvl="1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Negligible impact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– modeled as noise</a:t>
            </a:r>
            <a:r>
              <a:rPr lang="en-US" sz="2000" dirty="0">
                <a:latin typeface="+mj-lt"/>
              </a:rPr>
              <a:t/>
            </a:r>
            <a:br>
              <a:rPr lang="en-US" sz="2000" dirty="0">
                <a:latin typeface="+mj-lt"/>
              </a:rPr>
            </a:br>
            <a:endParaRPr lang="en-US" sz="2000" dirty="0">
              <a:latin typeface="+mj-lt"/>
            </a:endParaRPr>
          </a:p>
        </p:txBody>
      </p:sp>
      <p:pic>
        <p:nvPicPr>
          <p:cNvPr id="11" name="Picture 10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2338226" y="2682335"/>
            <a:ext cx="304291" cy="289511"/>
          </a:xfrm>
          <a:prstGeom prst="rect">
            <a:avLst/>
          </a:prstGeom>
        </p:spPr>
      </p:pic>
      <p:pic>
        <p:nvPicPr>
          <p:cNvPr id="12" name="Picture 1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2315960" y="2310035"/>
            <a:ext cx="376451" cy="289511"/>
          </a:xfrm>
          <a:prstGeom prst="rect">
            <a:avLst/>
          </a:prstGeom>
        </p:spPr>
      </p:pic>
      <p:pic>
        <p:nvPicPr>
          <p:cNvPr id="8195" name="Picture 3" descr="C:\Users\emilbjo\Documents\NOW-book\Tutorial\PIMRC 2013\Section 1-3 Slides\cellular_new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440" y="1259557"/>
            <a:ext cx="4437436" cy="521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/>
        </p:nvSpPr>
        <p:spPr bwMode="auto">
          <a:xfrm>
            <a:off x="8176513" y="3419797"/>
            <a:ext cx="572690" cy="54997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9018314" y="3642832"/>
            <a:ext cx="572690" cy="549970"/>
          </a:xfrm>
          <a:prstGeom prst="ellipse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462015" y="3144686"/>
            <a:ext cx="572690" cy="549970"/>
          </a:xfrm>
          <a:prstGeom prst="ellipse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918700" y="6258520"/>
            <a:ext cx="527050" cy="401637"/>
          </a:xfrm>
        </p:spPr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26</a:t>
            </a:fld>
            <a:endParaRPr lang="sv-SE" dirty="0"/>
          </a:p>
        </p:txBody>
      </p:sp>
      <p:sp>
        <p:nvSpPr>
          <p:cNvPr id="15" name="Slide Number Placeholder 3"/>
          <p:cNvSpPr txBox="1">
            <a:spLocks/>
          </p:cNvSpPr>
          <p:nvPr/>
        </p:nvSpPr>
        <p:spPr>
          <a:xfrm>
            <a:off x="9918700" y="7194624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sv-SE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1463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Cooperation Clusters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6" y="1259557"/>
                <a:ext cx="9865096" cy="5592114"/>
              </a:xfrm>
            </p:spPr>
            <p:txBody>
              <a:bodyPr/>
              <a:lstStyle/>
              <a:p>
                <a:r>
                  <a:rPr lang="en-US" dirty="0" smtClean="0"/>
                  <a:t>How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 i="0" smtClean="0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 i="0" smtClean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Defined?</a:t>
                </a:r>
              </a:p>
              <a:p>
                <a:pPr lvl="1"/>
                <a:r>
                  <a:rPr lang="en-US" dirty="0" smtClean="0"/>
                  <a:t>Consider </a:t>
                </a:r>
                <a:r>
                  <a:rPr lang="en-US" dirty="0"/>
                  <a:t>User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Interpretation:</a:t>
                </a:r>
              </a:p>
              <a:p>
                <a:pPr lvl="1"/>
                <a:r>
                  <a:rPr lang="en-US" dirty="0" smtClean="0"/>
                  <a:t>Block-diagonal matrices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sz="2400" b="1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dirty="0" smtClean="0"/>
                  <a:t>has identity matrices for BSs that send </a:t>
                </a:r>
                <a:r>
                  <a:rPr lang="en-US" i="1" dirty="0" smtClean="0"/>
                  <a:t>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sz="2400" b="1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dirty="0"/>
                  <a:t>has identity matrices for </a:t>
                </a:r>
                <a:r>
                  <a:rPr lang="en-US" dirty="0" smtClean="0"/>
                  <a:t>BSs that can/should </a:t>
                </a:r>
                <a:r>
                  <a:rPr lang="en-US" i="1" dirty="0" smtClean="0"/>
                  <a:t>coordinate</a:t>
                </a:r>
                <a:r>
                  <a:rPr lang="en-US" dirty="0" smtClean="0"/>
                  <a:t> interference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6" y="1259557"/>
                <a:ext cx="9865096" cy="5592114"/>
              </a:xfrm>
              <a:blipFill rotWithShape="1">
                <a:blip r:embed="rId2"/>
                <a:stretch>
                  <a:fillRect l="-1731" t="-872" r="-68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C:\Users\emilbjo\Documents\NOW-book\Tutorial\PIMRC 2013\Section 1-3 Slides\clust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18" y="2051645"/>
            <a:ext cx="7128488" cy="298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6455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7354" y="136499"/>
            <a:ext cx="10153128" cy="682367"/>
          </a:xfrm>
        </p:spPr>
        <p:txBody>
          <a:bodyPr/>
          <a:lstStyle/>
          <a:p>
            <a:r>
              <a:rPr lang="en-US" dirty="0" smtClean="0"/>
              <a:t>Dynamic </a:t>
            </a:r>
            <a:r>
              <a:rPr lang="en-US" dirty="0"/>
              <a:t>Cooperation </a:t>
            </a:r>
            <a:r>
              <a:rPr lang="en-US" dirty="0" smtClean="0"/>
              <a:t>Clusters (2)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Example: Coordinated Beamforming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dirty="0" smtClean="0"/>
                  <a:t>This is User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B</a:t>
                </a:r>
                <a:r>
                  <a:rPr lang="en-US" dirty="0" smtClean="0"/>
                  <a:t>eamforming: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 i="0" smtClean="0">
                            <a:latin typeface="Cambria Math"/>
                          </a:rPr>
                          <m:t>v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sv-SE" dirty="0" smtClean="0"/>
                  <a:t/>
                </a:r>
                <a:br>
                  <a:rPr lang="sv-SE" dirty="0" smtClean="0"/>
                </a:br>
                <a:r>
                  <a:rPr lang="en-US" dirty="0" smtClean="0"/>
                  <a:t>Data </a:t>
                </a:r>
                <a:r>
                  <a:rPr lang="en-US" dirty="0"/>
                  <a:t>only from </a:t>
                </a:r>
                <a:r>
                  <a:rPr lang="en-US" dirty="0" smtClean="0"/>
                  <a:t>BS</a:t>
                </a:r>
                <a:r>
                  <a:rPr lang="en-US" baseline="-25000" dirty="0" smtClean="0"/>
                  <a:t>1:</a:t>
                </a:r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Effective channel: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 i="0" smtClean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 i="0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sv-SE" dirty="0" smtClean="0"/>
                  <a:t/>
                </a:r>
                <a:br>
                  <a:rPr lang="sv-SE" dirty="0" smtClean="0"/>
                </a:br>
                <a:r>
                  <a:rPr lang="en-US" dirty="0" smtClean="0"/>
                  <a:t>Interference from all BSs:</a:t>
                </a:r>
              </a:p>
              <a:p>
                <a:pPr lvl="1"/>
                <a:endParaRPr lang="en-US" baseline="-25000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emilbjo\Documents\Presentationer\2012-10 Supelec\example_coordinated_beamform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842" y="1691605"/>
            <a:ext cx="5976664" cy="506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5587692" y="3144618"/>
            <a:ext cx="572690" cy="54997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5" name="Freeform 14"/>
          <p:cNvSpPr/>
          <p:nvPr/>
        </p:nvSpPr>
        <p:spPr bwMode="auto">
          <a:xfrm>
            <a:off x="3075709" y="1852550"/>
            <a:ext cx="2671948" cy="1246909"/>
          </a:xfrm>
          <a:custGeom>
            <a:avLst/>
            <a:gdLst>
              <a:gd name="connsiteX0" fmla="*/ 0 w 2600696"/>
              <a:gd name="connsiteY0" fmla="*/ 0 h 1187532"/>
              <a:gd name="connsiteX1" fmla="*/ 1864426 w 2600696"/>
              <a:gd name="connsiteY1" fmla="*/ 249381 h 1187532"/>
              <a:gd name="connsiteX2" fmla="*/ 2600696 w 2600696"/>
              <a:gd name="connsiteY2" fmla="*/ 1187532 h 1187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0696" h="1187532">
                <a:moveTo>
                  <a:pt x="0" y="0"/>
                </a:moveTo>
                <a:cubicBezTo>
                  <a:pt x="715488" y="25729"/>
                  <a:pt x="1430977" y="51459"/>
                  <a:pt x="1864426" y="249381"/>
                </a:cubicBezTo>
                <a:cubicBezTo>
                  <a:pt x="2297875" y="447303"/>
                  <a:pt x="2428504" y="999506"/>
                  <a:pt x="2600696" y="1187532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pic>
        <p:nvPicPr>
          <p:cNvPr id="10242" name="Picture 2" descr="C:\Users\emilbjo\Documents\NOW-book\Tutorial\PIMRC 2013\Section 1-3 Slides\C-matri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42" y="5240437"/>
            <a:ext cx="3441621" cy="192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milbjo\Documents\NOW-book\Tutorial\PIMRC 2013\Section 1-3 Slides\D-matri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42" y="2771725"/>
            <a:ext cx="3441621" cy="192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9540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Constraints: </a:t>
            </a:r>
            <a:r>
              <a:rPr lang="en-US" dirty="0" smtClean="0"/>
              <a:t>Examples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Recall: 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Example 1, Total Power Constraint: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Example 2, Per-Antenna Constraints: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pPr>
                  <a:spcAft>
                    <a:spcPts val="600"/>
                  </a:spcAft>
                </a:pPr>
                <a:endParaRPr lang="en-US" dirty="0"/>
              </a:p>
              <a:p>
                <a:r>
                  <a:rPr lang="en-US" dirty="0" smtClean="0"/>
                  <a:t>Example 3, Control Interference to User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sv-SE" sz="2400" b="0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emilbjo\Documents\Presentationer\2012-10 Supelec\power-constrai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70" y="971525"/>
            <a:ext cx="2438400" cy="123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 bwMode="auto">
          <a:xfrm>
            <a:off x="345246" y="2339677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345614" y="3563813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350778" y="5292005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50" name="Picture 2" descr="C:\Users\emilbjo\Documents\NOW-book\Tutorial\PIMRC 2013\Section 1-3 Slides\soft-shaping-constrain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42" y="5868069"/>
            <a:ext cx="7479029" cy="85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milbjo\Documents\NOW-book\Tutorial\PIMRC 2013\Section 1-3 Slides\per-antenna-constraint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23" y="4150778"/>
            <a:ext cx="9189743" cy="81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milbjo\Documents\NOW-book\Tutorial\PIMRC 2013\Section 1-3 Slides\total-pow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994" y="2447312"/>
            <a:ext cx="3722319" cy="81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4306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793088" cy="5254996"/>
          </a:xfrm>
        </p:spPr>
        <p:txBody>
          <a:bodyPr/>
          <a:lstStyle/>
          <a:p>
            <a:r>
              <a:rPr lang="en-US" dirty="0" smtClean="0"/>
              <a:t>Typical Problem Formulations: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Bad News: NP-hard problem </a:t>
            </a:r>
            <a:r>
              <a:rPr lang="en-US" sz="1800" dirty="0" smtClean="0"/>
              <a:t>(treating co-user interference as noise)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igh complexity: Approximations are required in practice</a:t>
            </a:r>
          </a:p>
          <a:p>
            <a:pPr lvl="1"/>
            <a:r>
              <a:rPr lang="en-US" dirty="0" smtClean="0"/>
              <a:t>Common approach: Propose an approx. and compare with old </a:t>
            </a:r>
            <a:r>
              <a:rPr lang="en-US" dirty="0" err="1" smtClean="0"/>
              <a:t>approxs</a:t>
            </a:r>
            <a:r>
              <a:rPr lang="en-US" dirty="0" smtClean="0"/>
              <a:t>.</a:t>
            </a:r>
          </a:p>
          <a:p>
            <a:pPr lvl="1"/>
            <a:r>
              <a:rPr lang="en-US" b="1" dirty="0" smtClean="0"/>
              <a:t>Can we solve it optimally for benchmarking?</a:t>
            </a:r>
          </a:p>
        </p:txBody>
      </p:sp>
      <p:sp>
        <p:nvSpPr>
          <p:cNvPr id="6" name="Content Placeholder 9"/>
          <p:cNvSpPr txBox="1">
            <a:spLocks/>
          </p:cNvSpPr>
          <p:nvPr/>
        </p:nvSpPr>
        <p:spPr bwMode="auto">
          <a:xfrm>
            <a:off x="953418" y="2162976"/>
            <a:ext cx="5760640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kern="0" dirty="0">
                <a:latin typeface="+mn-lt"/>
              </a:rPr>
              <a:t>m</a:t>
            </a:r>
            <a:r>
              <a:rPr lang="en-US" kern="0" dirty="0" smtClean="0">
                <a:latin typeface="+mn-lt"/>
              </a:rPr>
              <a:t>aximize 	System Utility</a:t>
            </a:r>
          </a:p>
          <a:p>
            <a:pPr marR="0" lvl="0" indent="-204788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1600" kern="0" dirty="0" smtClean="0">
                <a:latin typeface="+mn-lt"/>
              </a:rPr>
              <a:t>   </a:t>
            </a:r>
            <a:r>
              <a:rPr lang="en-US" sz="1600" kern="0" dirty="0" err="1" smtClean="0">
                <a:latin typeface="+mn-lt"/>
              </a:rPr>
              <a:t>Precoding</a:t>
            </a:r>
            <a:r>
              <a:rPr lang="en-US" sz="1600" kern="0" dirty="0" smtClean="0">
                <a:latin typeface="+mn-lt"/>
              </a:rPr>
              <a:t/>
            </a:r>
            <a:br>
              <a:rPr lang="en-US" sz="1600" kern="0" dirty="0" smtClean="0">
                <a:latin typeface="+mn-lt"/>
              </a:rPr>
            </a:br>
            <a:r>
              <a:rPr lang="en-US" sz="1600" kern="0" dirty="0" smtClean="0">
                <a:latin typeface="+mn-lt"/>
              </a:rPr>
              <a:t>  for all users</a:t>
            </a:r>
          </a:p>
          <a:p>
            <a:pPr marR="0" lvl="0" indent="-204788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endParaRPr lang="en-US" kern="0" dirty="0" smtClean="0">
              <a:latin typeface="+mn-lt"/>
            </a:endParaRPr>
          </a:p>
          <a:p>
            <a:pPr marR="0" lvl="0" indent="-204788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kern="0" dirty="0">
                <a:latin typeface="+mn-lt"/>
              </a:rPr>
              <a:t>s</a:t>
            </a:r>
            <a:r>
              <a:rPr lang="en-US" kern="0" baseline="0" dirty="0" smtClean="0">
                <a:latin typeface="+mn-lt"/>
              </a:rPr>
              <a:t>ubject</a:t>
            </a:r>
            <a:r>
              <a:rPr lang="en-US" kern="0" dirty="0" smtClean="0">
                <a:latin typeface="+mn-lt"/>
              </a:rPr>
              <a:t> to	Power Constraints</a:t>
            </a:r>
            <a:endParaRPr lang="en-US" kern="0" baseline="0" dirty="0" smtClean="0">
              <a:latin typeface="+mn-lt"/>
            </a:endParaRPr>
          </a:p>
        </p:txBody>
      </p:sp>
      <p:sp>
        <p:nvSpPr>
          <p:cNvPr id="7" name="Right Brace 6"/>
          <p:cNvSpPr/>
          <p:nvPr/>
        </p:nvSpPr>
        <p:spPr bwMode="auto">
          <a:xfrm rot="10800000">
            <a:off x="5419624" y="1791061"/>
            <a:ext cx="214314" cy="1296144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8" name="Content Placeholder 9"/>
          <p:cNvSpPr txBox="1">
            <a:spLocks/>
          </p:cNvSpPr>
          <p:nvPr/>
        </p:nvSpPr>
        <p:spPr bwMode="auto">
          <a:xfrm>
            <a:off x="5741361" y="1874944"/>
            <a:ext cx="4861129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 smtClean="0">
                <a:latin typeface="+mn-lt"/>
              </a:rPr>
              <a:t>Weighted sum of user </a:t>
            </a:r>
            <a:r>
              <a:rPr lang="en-US" sz="2000" kern="0" dirty="0">
                <a:latin typeface="+mn-lt"/>
              </a:rPr>
              <a:t>p</a:t>
            </a:r>
            <a:r>
              <a:rPr lang="en-US" sz="2000" kern="0" dirty="0" smtClean="0">
                <a:latin typeface="+mn-lt"/>
              </a:rPr>
              <a:t>erformance,</a:t>
            </a:r>
          </a:p>
          <a:p>
            <a:pPr lvl="0" indent="-204788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baseline="0" dirty="0" smtClean="0">
                <a:latin typeface="+mn-lt"/>
              </a:rPr>
              <a:t>Proportional fairness,</a:t>
            </a:r>
          </a:p>
          <a:p>
            <a:pPr lvl="0" indent="-204788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>
                <a:latin typeface="+mn-lt"/>
              </a:rPr>
              <a:t>e</a:t>
            </a:r>
            <a:r>
              <a:rPr lang="en-US" sz="2000" kern="0" dirty="0" smtClean="0">
                <a:latin typeface="+mn-lt"/>
              </a:rPr>
              <a:t>tc.</a:t>
            </a:r>
            <a:endParaRPr lang="en-US" sz="2000" kern="0" baseline="0" dirty="0" smtClean="0">
              <a:latin typeface="+mn-lt"/>
            </a:endParaRPr>
          </a:p>
        </p:txBody>
      </p:sp>
      <p:sp>
        <p:nvSpPr>
          <p:cNvPr id="9" name="Right Brace 8"/>
          <p:cNvSpPr/>
          <p:nvPr/>
        </p:nvSpPr>
        <p:spPr bwMode="auto">
          <a:xfrm rot="10800000">
            <a:off x="5995688" y="3203773"/>
            <a:ext cx="214314" cy="1296144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0" name="Content Placeholder 9"/>
          <p:cNvSpPr txBox="1">
            <a:spLocks/>
          </p:cNvSpPr>
          <p:nvPr/>
        </p:nvSpPr>
        <p:spPr bwMode="auto">
          <a:xfrm>
            <a:off x="6312616" y="3247179"/>
            <a:ext cx="4145858" cy="122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 smtClean="0">
                <a:latin typeface="+mn-lt"/>
              </a:rPr>
              <a:t>Limited total power,</a:t>
            </a:r>
          </a:p>
          <a:p>
            <a:pPr lvl="0" indent="-204788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 smtClean="0">
                <a:latin typeface="+mn-lt"/>
              </a:rPr>
              <a:t>Limited power per transmitter,</a:t>
            </a:r>
          </a:p>
          <a:p>
            <a:pPr lvl="0" indent="-204788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 smtClean="0">
                <a:latin typeface="+mn-lt"/>
              </a:rPr>
              <a:t>Limited power per antenna</a:t>
            </a:r>
          </a:p>
          <a:p>
            <a:pPr lvl="0" indent="-204788" defTabSz="1042988">
              <a:spcBef>
                <a:spcPct val="20000"/>
              </a:spcBef>
              <a:buClr>
                <a:schemeClr val="accent2"/>
              </a:buClr>
              <a:defRPr/>
            </a:pPr>
            <a:endParaRPr lang="en-US" sz="2000" kern="0" baseline="0" dirty="0" smtClean="0">
              <a:latin typeface="+mn-lt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45246" y="6514553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45246" y="6588149"/>
            <a:ext cx="10329253" cy="612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dirty="0"/>
              <a:t>Z.-Q. </a:t>
            </a:r>
            <a:r>
              <a:rPr lang="en-US" sz="1600" dirty="0" err="1"/>
              <a:t>Luo</a:t>
            </a:r>
            <a:r>
              <a:rPr lang="en-US" sz="1600" dirty="0"/>
              <a:t> and S. Zhang, “Dynamic spectrum management: Complexity </a:t>
            </a:r>
            <a:r>
              <a:rPr lang="en-US" sz="1600" dirty="0" smtClean="0"/>
              <a:t>and duality</a:t>
            </a:r>
            <a:r>
              <a:rPr lang="en-US" sz="1600" dirty="0"/>
              <a:t>,” </a:t>
            </a:r>
            <a:r>
              <a:rPr lang="en-US" sz="1600" i="1" dirty="0"/>
              <a:t>IEEE Journal of </a:t>
            </a:r>
            <a:r>
              <a:rPr lang="en-US" sz="1600" i="1" dirty="0" smtClean="0"/>
              <a:t>Sel. </a:t>
            </a:r>
            <a:r>
              <a:rPr lang="en-US" sz="1600" i="1" dirty="0"/>
              <a:t>Topics in Signal </a:t>
            </a:r>
            <a:r>
              <a:rPr lang="en-US" sz="1600" i="1" dirty="0" smtClean="0"/>
              <a:t>Processing</a:t>
            </a:r>
            <a:r>
              <a:rPr lang="en-US" sz="1600" dirty="0" smtClean="0"/>
              <a:t>, </a:t>
            </a:r>
            <a:r>
              <a:rPr lang="sv-SE" sz="1600" dirty="0" smtClean="0"/>
              <a:t>2008.</a:t>
            </a:r>
          </a:p>
        </p:txBody>
      </p:sp>
      <p:sp>
        <p:nvSpPr>
          <p:cNvPr id="13" name="Right Brace 12"/>
          <p:cNvSpPr/>
          <p:nvPr/>
        </p:nvSpPr>
        <p:spPr bwMode="auto">
          <a:xfrm rot="10800000">
            <a:off x="593378" y="2162976"/>
            <a:ext cx="214314" cy="1944216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4" name="Content Placeholder 9"/>
          <p:cNvSpPr txBox="1">
            <a:spLocks/>
          </p:cNvSpPr>
          <p:nvPr/>
        </p:nvSpPr>
        <p:spPr bwMode="auto">
          <a:xfrm>
            <a:off x="72009" y="2915741"/>
            <a:ext cx="593377" cy="396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 smtClean="0">
                <a:latin typeface="+mn-lt"/>
              </a:rPr>
              <a:t>(1)</a:t>
            </a:r>
            <a:endParaRPr lang="en-US" sz="2000" kern="0" baseline="0" dirty="0" smtClean="0">
              <a:latin typeface="+mn-lt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0683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Region: Shapes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1977147" y="1259557"/>
            <a:ext cx="8409319" cy="5592114"/>
          </a:xfrm>
        </p:spPr>
        <p:txBody>
          <a:bodyPr/>
          <a:lstStyle/>
          <a:p>
            <a:r>
              <a:rPr lang="en-US" dirty="0"/>
              <a:t>Can </a:t>
            </a:r>
            <a:r>
              <a:rPr lang="en-US" dirty="0" smtClean="0"/>
              <a:t>the region have </a:t>
            </a:r>
            <a:r>
              <a:rPr lang="en-US" dirty="0"/>
              <a:t>any shape?</a:t>
            </a:r>
          </a:p>
          <a:p>
            <a:endParaRPr lang="en-US" dirty="0"/>
          </a:p>
          <a:p>
            <a:r>
              <a:rPr lang="en-US" dirty="0"/>
              <a:t>No! Can prove that:</a:t>
            </a:r>
          </a:p>
          <a:p>
            <a:pPr lvl="1"/>
            <a:r>
              <a:rPr lang="en-US" dirty="0"/>
              <a:t>Compact set</a:t>
            </a:r>
          </a:p>
          <a:p>
            <a:pPr lvl="1"/>
            <a:r>
              <a:rPr lang="en-US" dirty="0"/>
              <a:t>Normal set</a:t>
            </a:r>
          </a:p>
          <a:p>
            <a:endParaRPr lang="sv-SE" dirty="0"/>
          </a:p>
        </p:txBody>
      </p:sp>
      <p:pic>
        <p:nvPicPr>
          <p:cNvPr id="7" name="Picture 2" descr="\\eead.ee.kth.se\dfs\home\emilbjo\Documents\Arbete\Presentation\achievable_region_longeraxes_stran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8" y="2267669"/>
            <a:ext cx="4525491" cy="452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680368" y="4453384"/>
            <a:ext cx="2071340" cy="2255415"/>
          </a:xfrm>
          <a:prstGeom prst="rect">
            <a:avLst/>
          </a:prstGeom>
          <a:solidFill>
            <a:srgbClr val="7030A0">
              <a:alpha val="37000"/>
            </a:srgb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1961530" y="4787949"/>
            <a:ext cx="2016224" cy="79314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Content Placeholder 9"/>
          <p:cNvSpPr txBox="1">
            <a:spLocks/>
          </p:cNvSpPr>
          <p:nvPr/>
        </p:nvSpPr>
        <p:spPr bwMode="auto">
          <a:xfrm>
            <a:off x="4263037" y="4446339"/>
            <a:ext cx="3442341" cy="1050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Upper corner in region, everything inside region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2751708" y="4453384"/>
            <a:ext cx="1226046" cy="33168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Connector 11"/>
          <p:cNvCxnSpPr>
            <a:endCxn id="13" idx="0"/>
          </p:cNvCxnSpPr>
          <p:nvPr/>
        </p:nvCxnSpPr>
        <p:spPr bwMode="auto">
          <a:xfrm>
            <a:off x="4096358" y="3057787"/>
            <a:ext cx="1847876" cy="1155243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3967066" y="4213030"/>
            <a:ext cx="3954336" cy="1152128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sv-SE">
              <a:latin typeface="Time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92610" y="2267669"/>
            <a:ext cx="504056" cy="42103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753050" y="5839141"/>
            <a:ext cx="504056" cy="42103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671150" y="6188425"/>
            <a:ext cx="504056" cy="42103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0941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Region: </a:t>
            </a:r>
            <a:r>
              <a:rPr lang="en-US" dirty="0" smtClean="0"/>
              <a:t>Shapes (2)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04788" lvl="1" indent="-204788">
              <a:buClr>
                <a:schemeClr val="accent2"/>
              </a:buClr>
              <a:buFontTx/>
              <a:buChar char="•"/>
            </a:pPr>
            <a:r>
              <a:rPr lang="en-US" dirty="0"/>
              <a:t>Some Possible Shapes</a:t>
            </a:r>
          </a:p>
          <a:p>
            <a:endParaRPr lang="sv-SE" dirty="0"/>
          </a:p>
          <a:p>
            <a:endParaRPr lang="sv-SE" dirty="0"/>
          </a:p>
        </p:txBody>
      </p:sp>
      <p:pic>
        <p:nvPicPr>
          <p:cNvPr id="8" name="Picture 3" descr="C:\Users\emilbjo\Documents\Presentationer\2012-10 Supelec\region_examp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16" y="1835621"/>
            <a:ext cx="5827394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7043314" y="2771725"/>
            <a:ext cx="3343152" cy="15841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User-Coupling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Weak: Convex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Strong: Concave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3170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 &amp; Timeliness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3384376"/>
          </a:xfrm>
        </p:spPr>
        <p:txBody>
          <a:bodyPr/>
          <a:lstStyle/>
          <a:p>
            <a:r>
              <a:rPr lang="en-US" dirty="0" smtClean="0"/>
              <a:t>Main Contribution</a:t>
            </a:r>
          </a:p>
          <a:p>
            <a:pPr lvl="1"/>
            <a:r>
              <a:rPr lang="en-US" dirty="0" smtClean="0"/>
              <a:t>Propose an algorithm to solve </a:t>
            </a:r>
            <a:r>
              <a:rPr lang="en-US" dirty="0"/>
              <a:t>P</a:t>
            </a:r>
            <a:r>
              <a:rPr lang="en-US" dirty="0" smtClean="0"/>
              <a:t>roblem (1) optimally</a:t>
            </a:r>
          </a:p>
          <a:p>
            <a:pPr lvl="1"/>
            <a:r>
              <a:rPr lang="en-US" dirty="0" smtClean="0"/>
              <a:t>Timely: Several concurrent works</a:t>
            </a:r>
          </a:p>
          <a:p>
            <a:pPr lvl="1"/>
            <a:endParaRPr lang="en-US" dirty="0"/>
          </a:p>
          <a:p>
            <a:r>
              <a:rPr lang="en-US" dirty="0" smtClean="0"/>
              <a:t>Differences from Concurrent Works</a:t>
            </a:r>
          </a:p>
          <a:p>
            <a:pPr lvl="1"/>
            <a:r>
              <a:rPr lang="en-US" dirty="0"/>
              <a:t>Use state-of-the-art </a:t>
            </a:r>
            <a:r>
              <a:rPr lang="en-US" dirty="0" smtClean="0"/>
              <a:t>branch-reduce-and-bound </a:t>
            </a:r>
            <a:r>
              <a:rPr lang="en-US" dirty="0"/>
              <a:t>(BRB)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Handle robustness to channel uncertainty</a:t>
            </a:r>
          </a:p>
          <a:p>
            <a:pPr lvl="1"/>
            <a:r>
              <a:rPr lang="en-US" dirty="0" smtClean="0"/>
              <a:t>Arbitrary </a:t>
            </a:r>
            <a:r>
              <a:rPr lang="en-US" dirty="0" err="1" smtClean="0"/>
              <a:t>multicell</a:t>
            </a:r>
            <a:r>
              <a:rPr lang="en-US" dirty="0" smtClean="0"/>
              <a:t> scenarios and performance measures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345246" y="5075981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45246" y="5219997"/>
            <a:ext cx="10329253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dirty="0" smtClean="0"/>
              <a:t>W</a:t>
            </a:r>
            <a:r>
              <a:rPr lang="en-US" sz="1600" dirty="0"/>
              <a:t>. </a:t>
            </a:r>
            <a:r>
              <a:rPr lang="en-US" sz="1600" dirty="0" err="1"/>
              <a:t>Utschick</a:t>
            </a:r>
            <a:r>
              <a:rPr lang="en-US" sz="1600" dirty="0"/>
              <a:t> and J. </a:t>
            </a:r>
            <a:r>
              <a:rPr lang="en-US" sz="1600" dirty="0" err="1"/>
              <a:t>Brehmer</a:t>
            </a:r>
            <a:r>
              <a:rPr lang="en-US" sz="1600" dirty="0"/>
              <a:t>, “Monotonic optimization framework for </a:t>
            </a:r>
            <a:r>
              <a:rPr lang="en-US" sz="1600" dirty="0" smtClean="0"/>
              <a:t>coordinated beamforming </a:t>
            </a:r>
            <a:r>
              <a:rPr lang="en-US" sz="1600" dirty="0"/>
              <a:t>in </a:t>
            </a:r>
            <a:r>
              <a:rPr lang="en-US" sz="1600" dirty="0" err="1"/>
              <a:t>multicell</a:t>
            </a:r>
            <a:r>
              <a:rPr lang="en-US" sz="1600" dirty="0"/>
              <a:t> networks,” IEEE </a:t>
            </a:r>
            <a:r>
              <a:rPr lang="en-US" sz="1600" dirty="0" smtClean="0"/>
              <a:t>Trans. </a:t>
            </a:r>
            <a:r>
              <a:rPr lang="en-US" sz="1600" dirty="0"/>
              <a:t>on </a:t>
            </a:r>
            <a:r>
              <a:rPr lang="en-US" sz="1600" dirty="0" smtClean="0"/>
              <a:t>Signal Processing</a:t>
            </a:r>
            <a:r>
              <a:rPr lang="en-US" sz="1600" dirty="0"/>
              <a:t>, vol. 60, no. 4, pp. 1899–1909, 2012</a:t>
            </a:r>
            <a:r>
              <a:rPr lang="en-US" sz="1600" dirty="0" smtClean="0"/>
              <a:t>.</a:t>
            </a:r>
          </a:p>
          <a:p>
            <a:r>
              <a:rPr lang="en-US" sz="1600" kern="0" dirty="0"/>
              <a:t>L. Liu, R. Zhang, and K. Chua, “Achieving global optimality for weighted </a:t>
            </a:r>
            <a:r>
              <a:rPr lang="en-US" sz="1600" kern="0" dirty="0" smtClean="0"/>
              <a:t>sum rate maximization </a:t>
            </a:r>
            <a:r>
              <a:rPr lang="en-US" sz="1600" kern="0" dirty="0"/>
              <a:t>in the K-user Gaussian interference channel with </a:t>
            </a:r>
            <a:r>
              <a:rPr lang="en-US" sz="1600" kern="0" dirty="0" smtClean="0"/>
              <a:t>multiple antennas</a:t>
            </a:r>
            <a:r>
              <a:rPr lang="en-US" sz="1600" kern="0" dirty="0"/>
              <a:t>,” IEEE </a:t>
            </a:r>
            <a:r>
              <a:rPr lang="en-US" sz="1600" kern="0" dirty="0" smtClean="0"/>
              <a:t>Trans. </a:t>
            </a:r>
            <a:r>
              <a:rPr lang="en-US" sz="1600" kern="0" dirty="0"/>
              <a:t>on </a:t>
            </a:r>
            <a:r>
              <a:rPr lang="en-US" sz="1600" kern="0" dirty="0" smtClean="0"/>
              <a:t>Wireless </a:t>
            </a:r>
            <a:r>
              <a:rPr lang="en-US" sz="1600" kern="0" dirty="0"/>
              <a:t>Communications, vol. 11, no. </a:t>
            </a:r>
            <a:r>
              <a:rPr lang="en-US" sz="1600" kern="0" dirty="0" smtClean="0"/>
              <a:t>5, pp</a:t>
            </a:r>
            <a:r>
              <a:rPr lang="en-US" sz="1600" kern="0" dirty="0"/>
              <a:t>. 1933–1945, 2012</a:t>
            </a:r>
            <a:r>
              <a:rPr lang="en-US" sz="1600" kern="0" dirty="0" smtClean="0"/>
              <a:t>.</a:t>
            </a:r>
          </a:p>
          <a:p>
            <a:r>
              <a:rPr lang="en-US" sz="1600" b="1" dirty="0" smtClean="0"/>
              <a:t>BRB Algorithm:</a:t>
            </a:r>
            <a:r>
              <a:rPr lang="en-US" sz="1600" dirty="0" smtClean="0"/>
              <a:t> H</a:t>
            </a:r>
            <a:r>
              <a:rPr lang="en-US" sz="1600" dirty="0"/>
              <a:t>. </a:t>
            </a:r>
            <a:r>
              <a:rPr lang="en-US" sz="1600" dirty="0" err="1"/>
              <a:t>Tuy</a:t>
            </a:r>
            <a:r>
              <a:rPr lang="en-US" sz="1600" dirty="0"/>
              <a:t>, F. Al-</a:t>
            </a:r>
            <a:r>
              <a:rPr lang="en-US" sz="1600" dirty="0" err="1"/>
              <a:t>Khayyal</a:t>
            </a:r>
            <a:r>
              <a:rPr lang="en-US" sz="1600" dirty="0"/>
              <a:t>, and P. </a:t>
            </a:r>
            <a:r>
              <a:rPr lang="en-US" sz="1600" dirty="0" err="1"/>
              <a:t>Thach</a:t>
            </a:r>
            <a:r>
              <a:rPr lang="en-US" sz="1600" dirty="0"/>
              <a:t>, “</a:t>
            </a:r>
            <a:r>
              <a:rPr lang="en-US" sz="1600" i="1" dirty="0"/>
              <a:t>Monotonic optimization: Branch and cut methods</a:t>
            </a:r>
            <a:r>
              <a:rPr lang="en-US" sz="1600" dirty="0"/>
              <a:t>,”, Springer, 2005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3927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System Model</a:t>
            </a:r>
            <a:endParaRPr lang="en-US" sz="3800" b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2364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7354" y="136499"/>
            <a:ext cx="10225136" cy="682367"/>
          </a:xfrm>
        </p:spPr>
        <p:txBody>
          <a:bodyPr/>
          <a:lstStyle/>
          <a:p>
            <a:r>
              <a:rPr lang="en-US" dirty="0" smtClean="0"/>
              <a:t>Many Different </a:t>
            </a:r>
            <a:r>
              <a:rPr lang="en-US" dirty="0" err="1" smtClean="0"/>
              <a:t>Multicell</a:t>
            </a:r>
            <a:r>
              <a:rPr lang="en-US" dirty="0" smtClean="0"/>
              <a:t> Scenarios</a:t>
            </a:r>
            <a:endParaRPr lang="sv-SE" dirty="0"/>
          </a:p>
        </p:txBody>
      </p:sp>
      <p:pic>
        <p:nvPicPr>
          <p:cNvPr id="9" name="Picture 2" descr="C:\Users\emilbjo\Documents\Presentationer\2012-10 Supelec\example_coordinated_beamform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706" y="1043533"/>
            <a:ext cx="3240360" cy="274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emilbjo\Documents\Presentationer\2012-10 Supelec\example_cognitive_radi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082" y="1066685"/>
            <a:ext cx="3363246" cy="272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9"/>
          <p:cNvSpPr txBox="1">
            <a:spLocks/>
          </p:cNvSpPr>
          <p:nvPr/>
        </p:nvSpPr>
        <p:spPr bwMode="auto">
          <a:xfrm>
            <a:off x="694902" y="3851845"/>
            <a:ext cx="2203611" cy="654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Ideal Joint Transmission</a:t>
            </a:r>
            <a:endParaRPr lang="en-US" sz="2000" kern="0" baseline="0" dirty="0" smtClean="0">
              <a:latin typeface="+mn-lt"/>
            </a:endParaRPr>
          </a:p>
        </p:txBody>
      </p:sp>
      <p:sp>
        <p:nvSpPr>
          <p:cNvPr id="12" name="Content Placeholder 9"/>
          <p:cNvSpPr txBox="1">
            <a:spLocks/>
          </p:cNvSpPr>
          <p:nvPr/>
        </p:nvSpPr>
        <p:spPr bwMode="auto">
          <a:xfrm>
            <a:off x="3545706" y="3851845"/>
            <a:ext cx="3348372" cy="612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Coordinated Beamforming</a:t>
            </a:r>
          </a:p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1800" kern="0" baseline="0" dirty="0" smtClean="0">
                <a:latin typeface="+mn-lt"/>
              </a:rPr>
              <a:t>(Interference channel)</a:t>
            </a:r>
          </a:p>
        </p:txBody>
      </p:sp>
      <p:sp>
        <p:nvSpPr>
          <p:cNvPr id="13" name="Content Placeholder 9"/>
          <p:cNvSpPr txBox="1">
            <a:spLocks/>
          </p:cNvSpPr>
          <p:nvPr/>
        </p:nvSpPr>
        <p:spPr bwMode="auto">
          <a:xfrm>
            <a:off x="7618742" y="3851846"/>
            <a:ext cx="2203611" cy="612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Underlay Cognitive Radio</a:t>
            </a:r>
            <a:endParaRPr lang="en-US" sz="2000" kern="0" baseline="0" dirty="0" smtClean="0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6</a:t>
            </a:fld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 bwMode="auto">
              <a:xfrm>
                <a:off x="5093452" y="4643933"/>
                <a:ext cx="5437030" cy="2448272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45720" rIns="3600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One Generic BS Coordination Model</a:t>
                </a:r>
                <a:r>
                  <a:rPr lang="en-US" sz="2000" b="1" dirty="0">
                    <a:latin typeface="+mj-lt"/>
                  </a:rPr>
                  <a:t/>
                </a:r>
                <a:br>
                  <a:rPr lang="en-US" sz="2000" b="1" dirty="0">
                    <a:latin typeface="+mj-lt"/>
                  </a:rPr>
                </a:br>
                <a:endParaRPr lang="en-US" sz="2000" dirty="0" smtClean="0">
                  <a:latin typeface="+mj-lt"/>
                </a:endParaRPr>
              </a:p>
              <a:p>
                <a:pPr marL="342900" indent="-342900" eaLnBrk="0" hangingPunct="0"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000" dirty="0" smtClean="0">
                    <a:latin typeface="+mj-lt"/>
                  </a:rPr>
                  <a:t>Scenario given by a diagonal matrix</a:t>
                </a:r>
                <a:endParaRPr lang="en-US" sz="2000" dirty="0">
                  <a:latin typeface="+mj-lt"/>
                </a:endParaRPr>
              </a:p>
              <a:p>
                <a:pPr marL="342900" indent="-342900" eaLnBrk="0" hangingPunct="0">
                  <a:spcAft>
                    <a:spcPts val="6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sz="2000" b="1" i="0" smtClean="0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: </a:t>
                </a:r>
                <a:r>
                  <a:rPr lang="en-US" sz="2000" dirty="0" smtClean="0">
                    <a:latin typeface="+mj-lt"/>
                  </a:rPr>
                  <a:t>BSs sending </a:t>
                </a:r>
                <a:r>
                  <a:rPr lang="en-US" sz="2000" i="1" dirty="0" smtClean="0">
                    <a:latin typeface="+mj-lt"/>
                  </a:rPr>
                  <a:t>data</a:t>
                </a:r>
                <a:r>
                  <a:rPr lang="en-US" sz="2000" dirty="0" smtClean="0">
                    <a:latin typeface="+mj-lt"/>
                  </a:rPr>
                  <a:t> to User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𝑘</m:t>
                    </m:r>
                  </m:oMath>
                </a14:m>
                <a:endParaRPr lang="en-US" sz="2000" dirty="0" smtClean="0">
                  <a:latin typeface="+mj-lt"/>
                </a:endParaRPr>
              </a:p>
              <a:p>
                <a:pPr marL="342900" indent="-342900" eaLnBrk="0" hangingPunct="0">
                  <a:spcAft>
                    <a:spcPts val="6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sz="2000" b="1" i="0" smtClean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: </a:t>
                </a:r>
                <a:r>
                  <a:rPr lang="en-US" sz="2000" dirty="0">
                    <a:latin typeface="+mj-lt"/>
                  </a:rPr>
                  <a:t>BSs </a:t>
                </a:r>
                <a:r>
                  <a:rPr lang="en-US" sz="2000" i="1" dirty="0" smtClean="0">
                    <a:latin typeface="+mj-lt"/>
                  </a:rPr>
                  <a:t>coordinating</a:t>
                </a:r>
                <a:r>
                  <a:rPr lang="en-US" sz="2000" dirty="0" smtClean="0">
                    <a:latin typeface="+mj-lt"/>
                  </a:rPr>
                  <a:t> </a:t>
                </a:r>
                <a:r>
                  <a:rPr lang="en-US" sz="2000" dirty="0" err="1" smtClean="0">
                    <a:latin typeface="+mj-lt"/>
                  </a:rPr>
                  <a:t>interf</a:t>
                </a:r>
                <a:r>
                  <a:rPr lang="en-US" sz="2000" dirty="0" smtClean="0">
                    <a:latin typeface="+mj-lt"/>
                  </a:rPr>
                  <a:t>. </a:t>
                </a:r>
                <a:r>
                  <a:rPr lang="en-US" sz="2000" dirty="0">
                    <a:latin typeface="+mj-lt"/>
                  </a:rPr>
                  <a:t>to User 𝑘</a:t>
                </a:r>
              </a:p>
              <a:p>
                <a:pPr marL="342900" indent="-342900" eaLnBrk="0" hangingPunct="0"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000" dirty="0" smtClean="0">
                    <a:latin typeface="+mj-lt"/>
                  </a:rPr>
                  <a:t>Large distance: Negligible </a:t>
                </a:r>
                <a:r>
                  <a:rPr lang="en-US" sz="2000" dirty="0" err="1" smtClean="0">
                    <a:latin typeface="+mj-lt"/>
                  </a:rPr>
                  <a:t>interf</a:t>
                </a:r>
                <a:r>
                  <a:rPr lang="en-US" sz="2000" dirty="0" smtClean="0">
                    <a:latin typeface="+mj-lt"/>
                  </a:rPr>
                  <a:t>.</a:t>
                </a: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93452" y="4643933"/>
                <a:ext cx="5437030" cy="2448272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3" descr="C:\Users\emilbjo\Documents\NOW-book\Tutorial\PIMRC 2013\Section 1-3 Slides\example_multi-cel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718" y="833191"/>
            <a:ext cx="4008448" cy="309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emilbjo\Documents\NOW-book\Tutorial\PIMRC 2013\Section 1-3 Slides\figure_small_cell_overl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49" y="4658648"/>
            <a:ext cx="3910380" cy="250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9"/>
          <p:cNvSpPr txBox="1">
            <a:spLocks/>
          </p:cNvSpPr>
          <p:nvPr/>
        </p:nvSpPr>
        <p:spPr bwMode="auto">
          <a:xfrm>
            <a:off x="-198710" y="6354199"/>
            <a:ext cx="2203611" cy="621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M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ulti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-Tier Coordination</a:t>
            </a:r>
            <a:endParaRPr lang="en-US" sz="2000" kern="0" baseline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321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22 August 2013</a:t>
            </a:r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Multicell</a:t>
            </a:r>
            <a:r>
              <a:rPr lang="en-US" dirty="0" smtClean="0"/>
              <a:t> </a:t>
            </a:r>
            <a:r>
              <a:rPr lang="en-US" dirty="0"/>
              <a:t>System Model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6" y="1259557"/>
                <a:ext cx="9865096" cy="1584176"/>
              </a:xfrm>
            </p:spPr>
            <p:txBody>
              <a:bodyPr/>
              <a:lstStyle/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Users: Channel </a:t>
                </a:r>
                <a:r>
                  <a:rPr lang="en-US" dirty="0" smtClean="0"/>
                  <a:t>vector                             to </a:t>
                </a:r>
                <a:r>
                  <a:rPr lang="en-US" dirty="0"/>
                  <a:t>User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from </a:t>
                </a:r>
                <a:r>
                  <a:rPr lang="en-US" dirty="0" smtClean="0"/>
                  <a:t>all </a:t>
                </a:r>
                <a:r>
                  <a:rPr lang="en-US" dirty="0"/>
                  <a:t>BSs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dirty="0"/>
                  <a:t>Antennas at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</a:t>
                </a:r>
                <a:r>
                  <a:rPr lang="en-US" dirty="0" smtClean="0"/>
                  <a:t>BS </a:t>
                </a:r>
                <a:r>
                  <a:rPr lang="en-US" dirty="0"/>
                  <a:t>(dimension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𝑁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Antennas in Total (dimension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6" y="1259557"/>
                <a:ext cx="9865096" cy="1584176"/>
              </a:xfrm>
              <a:blipFill rotWithShape="1">
                <a:blip r:embed="rId2"/>
                <a:stretch>
                  <a:fillRect l="-1731" t="-3089" r="-742" b="-3552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 descr="C:\Users\emilbjo\Documents\Presentationer\2012-10 Supelec\block-mode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57" t="68590" r="13627"/>
          <a:stretch/>
        </p:blipFill>
        <p:spPr bwMode="auto">
          <a:xfrm>
            <a:off x="7284332" y="2745354"/>
            <a:ext cx="1869744" cy="11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emilbjo\Documents\Spara (Arkiv)\Journal\2011 - Transactions on Signal Processing 5\Presentation\channe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40"/>
          <a:stretch/>
        </p:blipFill>
        <p:spPr bwMode="auto">
          <a:xfrm>
            <a:off x="4620552" y="1306900"/>
            <a:ext cx="2664296" cy="56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milbjo\Documents\Spara (Arkiv)\Journal\2011 - Transactions on Signal Processing 5\Presentation\block-mode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94" y="3877946"/>
            <a:ext cx="9577064" cy="271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emilbjo\Documents\Presentationer\2012-10 Supelec\block-mode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90" r="84801"/>
          <a:stretch/>
        </p:blipFill>
        <p:spPr bwMode="auto">
          <a:xfrm>
            <a:off x="161330" y="3177402"/>
            <a:ext cx="1510324" cy="11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6327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Robustness to Uncertain Channels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Practical Systems Operate under </a:t>
                </a:r>
                <a:r>
                  <a:rPr lang="en-US" dirty="0" smtClean="0"/>
                  <a:t>Uncertainty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Due to Estimation, Feedback, Delays, etc.</a:t>
                </a:r>
              </a:p>
              <a:p>
                <a:pPr lvl="1"/>
                <a:r>
                  <a:rPr lang="sv-SE" dirty="0" err="1" smtClean="0"/>
                  <a:t>Robustness</a:t>
                </a:r>
                <a:r>
                  <a:rPr lang="sv-SE" dirty="0" smtClean="0"/>
                  <a:t>: </a:t>
                </a:r>
                <a:r>
                  <a:rPr lang="en-US" dirty="0"/>
                  <a:t>Maximize worst-case performance</a:t>
                </a:r>
              </a:p>
              <a:p>
                <a:pPr lvl="1"/>
                <a:endParaRPr lang="sv-SE" dirty="0" smtClean="0"/>
              </a:p>
              <a:p>
                <a:pPr lvl="1"/>
                <a:endParaRPr lang="sv-SE" dirty="0" smtClean="0"/>
              </a:p>
              <a:p>
                <a:r>
                  <a:rPr lang="en-US" dirty="0" smtClean="0"/>
                  <a:t>Uncertainty Sets at BSs</a:t>
                </a:r>
              </a:p>
              <a:p>
                <a:pPr lvl="1"/>
                <a:r>
                  <a:rPr lang="en-US" dirty="0" smtClean="0"/>
                  <a:t>Estimation motivates ellipsoidal sets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Definition</a:t>
                </a:r>
                <a:r>
                  <a:rPr lang="en-US" dirty="0"/>
                  <a:t>:</a:t>
                </a:r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87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5" descr="C:\Users\emilbjo\Documents\Presentationer\2012-10 Supelec\uncertainty-sets-ellipso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090" y="2555701"/>
            <a:ext cx="3515495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emilbjo\Documents\Spara (Arkiv)\Journal\2011 - Transactions on Signal Processing 5\Presentation\example_ellipsoid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" y="4727835"/>
            <a:ext cx="6912768" cy="171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666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 et al.: Robust Monotonic Optimization Framework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22 August 2013</a:t>
            </a:r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Performance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Error in Signal Equalization at </a:t>
                </a:r>
                <a:r>
                  <a:rPr lang="en-US" dirty="0"/>
                  <a:t>User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Worst-case mean squared error (MSE):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Generic User Performance</a:t>
                </a:r>
              </a:p>
              <a:p>
                <a:pPr lvl="1"/>
                <a:r>
                  <a:rPr lang="en-US" spc="-40" dirty="0"/>
                  <a:t>Any function of </a:t>
                </a:r>
                <a:r>
                  <a:rPr lang="en-US" dirty="0" smtClean="0"/>
                  <a:t>worst-case MSE:</a:t>
                </a:r>
                <a:endParaRPr lang="en-US" dirty="0"/>
              </a:p>
              <a:p>
                <a:pPr lvl="1"/>
                <a:r>
                  <a:rPr lang="en-US" dirty="0" smtClean="0"/>
                  <a:t>Monotonic decreasing and </a:t>
                </a:r>
                <a:r>
                  <a:rPr lang="en-US" dirty="0"/>
                  <a:t>continuous function</a:t>
                </a:r>
              </a:p>
              <a:p>
                <a:pPr lvl="1"/>
                <a:r>
                  <a:rPr lang="en-US" dirty="0"/>
                  <a:t>For simplicity</a:t>
                </a:r>
                <a:r>
                  <a:rPr lang="en-US" dirty="0" smtClean="0"/>
                  <a:t>: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Example: Guaranteed Information Rate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872" b="-1854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C:\Users\emilbjo\Documents\Spara (Arkiv)\Journal\2011 - Transactions on Signal Processing 5\Presentation\M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62" y="1703338"/>
            <a:ext cx="9918132" cy="20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milbjo\Documents\Spara (Arkiv)\Journal\2011 - Transactions on Signal Processing 5\Presentation\user-performanc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713" y="4942898"/>
            <a:ext cx="1388266" cy="4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emilbjo\Documents\Spara (Arkiv)\Journal\2011 - Transactions on Signal Processing 5\Presentation\min-valu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34" y="5730877"/>
            <a:ext cx="1468737" cy="38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emilbjo\Documents\Spara (Arkiv)\Journal\2011 - Transactions on Signal Processing 5\Presentation\information-rat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259" y="6410015"/>
            <a:ext cx="3616685" cy="49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9</a:t>
            </a:fld>
            <a:endParaRPr lang="sv-SE" dirty="0"/>
          </a:p>
        </p:txBody>
      </p:sp>
      <p:pic>
        <p:nvPicPr>
          <p:cNvPr id="1026" name="Picture 2" descr="C:\Users\emilbjo\Documents\Spara (Arkiv)\Journal\2011 - Transactions on Signal Processing 5\Presentation\MSE-worstcas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852" y="3480194"/>
            <a:ext cx="2753470" cy="73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09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macros}&#10;\usepackage{amsmath}&#10;\usepackage{amssymb}&#10;\usepackage{amsthm}&#10;&#10;\begin{document}&#10;$\mathcal{C}_k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2"/>
  <p:tag name="BOXHEIGHT" val="304"/>
  <p:tag name="BOXFONT" val="10"/>
  <p:tag name="BOXWRAP" val="False"/>
  <p:tag name="WORKAROUNDTRANSPARENCYBUG" val="False"/>
  <p:tag name="ALLOWFONTSUBSTITUTION" val="False"/>
  <p:tag name="BITMAPFORMAT" val="pngmono"/>
  <p:tag name="ORIGWIDTH" val="21,00008"/>
  <p:tag name="PICTUREFILESIZE" val="169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macros}&#10;\usepackage{amsmath}&#10;\usepackage{amssymb}&#10;\usepackage{amsthm}&#10;&#10;\begin{document}&#10;$\mathcal{D}_k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2"/>
  <p:tag name="BOXHEIGHT" val="304"/>
  <p:tag name="BOXFONT" val="10"/>
  <p:tag name="BOXWRAP" val="False"/>
  <p:tag name="WORKAROUNDTRANSPARENCYBUG" val="False"/>
  <p:tag name="ALLOWFONTSUBSTITUTION" val="False"/>
  <p:tag name="BITMAPFORMAT" val="pngmono"/>
  <p:tag name="ORIGWIDTH" val="25,98008"/>
  <p:tag name="PICTUREFILESIZE" val="1953"/>
</p:tagLst>
</file>

<file path=ppt/theme/theme1.xml><?xml version="1.0" encoding="utf-8"?>
<a:theme xmlns:a="http://schemas.openxmlformats.org/drawingml/2006/main" name="KTH Eng Logo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9544</TotalTime>
  <Words>1609</Words>
  <Application>Microsoft Office PowerPoint</Application>
  <PresentationFormat>Custom</PresentationFormat>
  <Paragraphs>408</Paragraphs>
  <Slides>31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Times</vt:lpstr>
      <vt:lpstr>Wingdings</vt:lpstr>
      <vt:lpstr>Cambria Math</vt:lpstr>
      <vt:lpstr>Verdana</vt:lpstr>
      <vt:lpstr>KTH Eng Logo</vt:lpstr>
      <vt:lpstr>Robust Monotonic Optimization Framework  for Multicell MISO Systems</vt:lpstr>
      <vt:lpstr>Introduction</vt:lpstr>
      <vt:lpstr>Problem Formulation</vt:lpstr>
      <vt:lpstr>Contribution &amp; Timeliness</vt:lpstr>
      <vt:lpstr>PowerPoint Presentation</vt:lpstr>
      <vt:lpstr>Many Different Multicell Scenarios</vt:lpstr>
      <vt:lpstr>Multicell System Model</vt:lpstr>
      <vt:lpstr>Robustness to Uncertain Channels</vt:lpstr>
      <vt:lpstr>User Performance</vt:lpstr>
      <vt:lpstr>Robust Performance Region</vt:lpstr>
      <vt:lpstr>Problem Formulation</vt:lpstr>
      <vt:lpstr>PowerPoint Presentation</vt:lpstr>
      <vt:lpstr>Fairness-Profile Optimization</vt:lpstr>
      <vt:lpstr>Fairness-Profile Optimization (2)</vt:lpstr>
      <vt:lpstr>Fairness-Profile Optimization (3)</vt:lpstr>
      <vt:lpstr>PowerPoint Presentation</vt:lpstr>
      <vt:lpstr>Computing Optimal Strategy: BRB Algorithm</vt:lpstr>
      <vt:lpstr>Computing Optimal Strategy: Example</vt:lpstr>
      <vt:lpstr>PowerPoint Presentation</vt:lpstr>
      <vt:lpstr>Example 1: Convergence</vt:lpstr>
      <vt:lpstr>Example 2: Benchmarking</vt:lpstr>
      <vt:lpstr>PowerPoint Presentation</vt:lpstr>
      <vt:lpstr>Conclusion</vt:lpstr>
      <vt:lpstr>PowerPoint Presentation</vt:lpstr>
      <vt:lpstr>PowerPoint Presentation</vt:lpstr>
      <vt:lpstr>Generic Multicell Setup</vt:lpstr>
      <vt:lpstr>Dynamic Cooperation Clusters</vt:lpstr>
      <vt:lpstr>Dynamic Cooperation Clusters (2)</vt:lpstr>
      <vt:lpstr>Power Constraints: Examples</vt:lpstr>
      <vt:lpstr>Performance Region: Shapes</vt:lpstr>
      <vt:lpstr>Performance Region: Shapes (2)</vt:lpstr>
    </vt:vector>
  </TitlesOfParts>
  <Company>SUPELEC, KTH &amp; TUD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 Monotonic Optimization Framework for Multicell MISO Systems</dc:title>
  <dc:subject>Communications &amp; Information Theory</dc:subject>
  <dc:creator>Emil Björnson</dc:creator>
  <cp:keywords/>
  <dc:description>Tutorial at PIMRC 2013, London</dc:description>
  <cp:lastModifiedBy>Emil Björnson</cp:lastModifiedBy>
  <cp:revision>566</cp:revision>
  <cp:lastPrinted>2013-07-31T09:09:52Z</cp:lastPrinted>
  <dcterms:created xsi:type="dcterms:W3CDTF">2010-09-11T19:44:27Z</dcterms:created>
  <dcterms:modified xsi:type="dcterms:W3CDTF">2014-03-26T08:20:14Z</dcterms:modified>
</cp:coreProperties>
</file>